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42F61D-7676-48C9-85CB-75112E5F457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7296EE-8BA2-4F06-9C6D-5E535B735B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1"/>
            <a:ext cx="8458200" cy="990600"/>
          </a:xfrm>
        </p:spPr>
        <p:txBody>
          <a:bodyPr/>
          <a:lstStyle/>
          <a:p>
            <a:r>
              <a:rPr lang="en-US" dirty="0" smtClean="0"/>
              <a:t>Coordinate System: the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4582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Algebra Review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Objective</a:t>
            </a:r>
            <a:r>
              <a:rPr lang="en-US" sz="2400" dirty="0" smtClean="0"/>
              <a:t>: Students will be able to demonstrate their ability to plot points on the Cartesian coordinate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72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/>
          <a:lstStyle/>
          <a:p>
            <a:r>
              <a:rPr lang="en-US" dirty="0" smtClean="0"/>
              <a:t>The (x,y)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0160"/>
            <a:ext cx="8686800" cy="557784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 Cartesian coordinate system, also known as rectangular coordinate system, can be used to plot points and graph lines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 following is an example of rectangular coordinate </a:t>
            </a:r>
            <a:r>
              <a:rPr lang="en-US" dirty="0" smtClean="0"/>
              <a:t>system.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505200"/>
            <a:ext cx="4311518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(x,y) Coordinate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191000" cy="4724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Four Quadrants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In Quadrant I, both x and y are positive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In Quadrant II, x is negative and y is positive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In Quadrant III, both x and y are negative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In Quadrant IV, x is positive and y is negative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177" y="1600200"/>
            <a:ext cx="424122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7679531" y="2121694"/>
            <a:ext cx="64294" cy="864394"/>
          </a:xfrm>
          <a:custGeom>
            <a:avLst/>
            <a:gdLst/>
            <a:ahLst/>
            <a:cxnLst/>
            <a:rect l="0" t="0" r="0" b="0"/>
            <a:pathLst>
              <a:path w="114301" h="1536701">
                <a:moveTo>
                  <a:pt x="114300" y="0"/>
                </a:moveTo>
                <a:lnTo>
                  <a:pt x="107950" y="6350"/>
                </a:lnTo>
                <a:lnTo>
                  <a:pt x="103124" y="12700"/>
                </a:lnTo>
                <a:lnTo>
                  <a:pt x="101600" y="19050"/>
                </a:lnTo>
                <a:lnTo>
                  <a:pt x="101600" y="31750"/>
                </a:lnTo>
                <a:lnTo>
                  <a:pt x="101600" y="44450"/>
                </a:lnTo>
                <a:lnTo>
                  <a:pt x="101600" y="63500"/>
                </a:lnTo>
                <a:lnTo>
                  <a:pt x="101600" y="82550"/>
                </a:lnTo>
                <a:lnTo>
                  <a:pt x="101600" y="101600"/>
                </a:lnTo>
                <a:lnTo>
                  <a:pt x="101600" y="127000"/>
                </a:lnTo>
                <a:lnTo>
                  <a:pt x="101600" y="165100"/>
                </a:lnTo>
                <a:lnTo>
                  <a:pt x="101600" y="209550"/>
                </a:lnTo>
                <a:lnTo>
                  <a:pt x="100076" y="227013"/>
                </a:lnTo>
                <a:lnTo>
                  <a:pt x="95250" y="241300"/>
                </a:lnTo>
                <a:lnTo>
                  <a:pt x="90424" y="255588"/>
                </a:lnTo>
                <a:lnTo>
                  <a:pt x="88900" y="273050"/>
                </a:lnTo>
                <a:lnTo>
                  <a:pt x="88900" y="304800"/>
                </a:lnTo>
                <a:lnTo>
                  <a:pt x="88900" y="336550"/>
                </a:lnTo>
                <a:lnTo>
                  <a:pt x="87376" y="355600"/>
                </a:lnTo>
                <a:lnTo>
                  <a:pt x="82550" y="374650"/>
                </a:lnTo>
                <a:lnTo>
                  <a:pt x="77724" y="393700"/>
                </a:lnTo>
                <a:lnTo>
                  <a:pt x="76200" y="412750"/>
                </a:lnTo>
                <a:lnTo>
                  <a:pt x="76200" y="457200"/>
                </a:lnTo>
                <a:lnTo>
                  <a:pt x="76200" y="508000"/>
                </a:lnTo>
                <a:lnTo>
                  <a:pt x="76200" y="552450"/>
                </a:lnTo>
                <a:lnTo>
                  <a:pt x="76200" y="596900"/>
                </a:lnTo>
                <a:lnTo>
                  <a:pt x="76200" y="641350"/>
                </a:lnTo>
                <a:lnTo>
                  <a:pt x="76200" y="685800"/>
                </a:lnTo>
                <a:lnTo>
                  <a:pt x="76200" y="736600"/>
                </a:lnTo>
                <a:lnTo>
                  <a:pt x="76200" y="781050"/>
                </a:lnTo>
                <a:lnTo>
                  <a:pt x="76200" y="825500"/>
                </a:lnTo>
                <a:lnTo>
                  <a:pt x="76200" y="876300"/>
                </a:lnTo>
                <a:lnTo>
                  <a:pt x="76200" y="920750"/>
                </a:lnTo>
                <a:lnTo>
                  <a:pt x="76200" y="958850"/>
                </a:lnTo>
                <a:lnTo>
                  <a:pt x="76200" y="996950"/>
                </a:lnTo>
                <a:lnTo>
                  <a:pt x="76200" y="1028700"/>
                </a:lnTo>
                <a:lnTo>
                  <a:pt x="76200" y="1047750"/>
                </a:lnTo>
                <a:lnTo>
                  <a:pt x="76200" y="1066800"/>
                </a:lnTo>
                <a:lnTo>
                  <a:pt x="74676" y="1081088"/>
                </a:lnTo>
                <a:lnTo>
                  <a:pt x="69850" y="1098550"/>
                </a:lnTo>
                <a:lnTo>
                  <a:pt x="65024" y="1116013"/>
                </a:lnTo>
                <a:lnTo>
                  <a:pt x="63500" y="1130300"/>
                </a:lnTo>
                <a:lnTo>
                  <a:pt x="61976" y="1143000"/>
                </a:lnTo>
                <a:lnTo>
                  <a:pt x="57150" y="1155700"/>
                </a:lnTo>
                <a:lnTo>
                  <a:pt x="52324" y="1168400"/>
                </a:lnTo>
                <a:lnTo>
                  <a:pt x="50800" y="1181100"/>
                </a:lnTo>
                <a:lnTo>
                  <a:pt x="50800" y="1212850"/>
                </a:lnTo>
                <a:lnTo>
                  <a:pt x="50800" y="1250950"/>
                </a:lnTo>
                <a:lnTo>
                  <a:pt x="50800" y="1289050"/>
                </a:lnTo>
                <a:lnTo>
                  <a:pt x="50800" y="1320800"/>
                </a:lnTo>
                <a:lnTo>
                  <a:pt x="50800" y="1352550"/>
                </a:lnTo>
                <a:lnTo>
                  <a:pt x="50800" y="1390650"/>
                </a:lnTo>
                <a:lnTo>
                  <a:pt x="50800" y="1422400"/>
                </a:lnTo>
                <a:lnTo>
                  <a:pt x="50800" y="1447800"/>
                </a:lnTo>
                <a:lnTo>
                  <a:pt x="50800" y="1473200"/>
                </a:lnTo>
                <a:lnTo>
                  <a:pt x="50800" y="1498600"/>
                </a:lnTo>
                <a:lnTo>
                  <a:pt x="50800" y="1517650"/>
                </a:lnTo>
                <a:lnTo>
                  <a:pt x="50800" y="1530350"/>
                </a:lnTo>
                <a:lnTo>
                  <a:pt x="49276" y="1535113"/>
                </a:lnTo>
                <a:lnTo>
                  <a:pt x="44450" y="1536700"/>
                </a:lnTo>
                <a:lnTo>
                  <a:pt x="31750" y="1536700"/>
                </a:lnTo>
                <a:lnTo>
                  <a:pt x="19050" y="1536700"/>
                </a:lnTo>
                <a:lnTo>
                  <a:pt x="12700" y="1535113"/>
                </a:lnTo>
                <a:lnTo>
                  <a:pt x="6350" y="1530350"/>
                </a:lnTo>
                <a:lnTo>
                  <a:pt x="1524" y="1524000"/>
                </a:lnTo>
                <a:lnTo>
                  <a:pt x="0" y="1517650"/>
                </a:lnTo>
                <a:lnTo>
                  <a:pt x="0" y="15113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536656" y="2207419"/>
            <a:ext cx="457201" cy="14288"/>
          </a:xfrm>
          <a:custGeom>
            <a:avLst/>
            <a:gdLst/>
            <a:ahLst/>
            <a:cxnLst/>
            <a:rect l="0" t="0" r="0" b="0"/>
            <a:pathLst>
              <a:path w="812801" h="25401">
                <a:moveTo>
                  <a:pt x="0" y="0"/>
                </a:moveTo>
                <a:lnTo>
                  <a:pt x="6350" y="0"/>
                </a:lnTo>
                <a:lnTo>
                  <a:pt x="14224" y="1588"/>
                </a:lnTo>
                <a:lnTo>
                  <a:pt x="25400" y="6350"/>
                </a:lnTo>
                <a:lnTo>
                  <a:pt x="38100" y="11113"/>
                </a:lnTo>
                <a:lnTo>
                  <a:pt x="50800" y="12700"/>
                </a:lnTo>
                <a:lnTo>
                  <a:pt x="82550" y="12700"/>
                </a:lnTo>
                <a:lnTo>
                  <a:pt x="120650" y="12700"/>
                </a:lnTo>
                <a:lnTo>
                  <a:pt x="141224" y="14288"/>
                </a:lnTo>
                <a:lnTo>
                  <a:pt x="165100" y="19050"/>
                </a:lnTo>
                <a:lnTo>
                  <a:pt x="195326" y="23813"/>
                </a:lnTo>
                <a:lnTo>
                  <a:pt x="234950" y="25400"/>
                </a:lnTo>
                <a:lnTo>
                  <a:pt x="276225" y="25400"/>
                </a:lnTo>
                <a:lnTo>
                  <a:pt x="311150" y="25400"/>
                </a:lnTo>
                <a:lnTo>
                  <a:pt x="368300" y="25400"/>
                </a:lnTo>
                <a:lnTo>
                  <a:pt x="419100" y="25400"/>
                </a:lnTo>
                <a:lnTo>
                  <a:pt x="469900" y="25400"/>
                </a:lnTo>
                <a:lnTo>
                  <a:pt x="514350" y="25400"/>
                </a:lnTo>
                <a:lnTo>
                  <a:pt x="552450" y="25400"/>
                </a:lnTo>
                <a:lnTo>
                  <a:pt x="590550" y="25400"/>
                </a:lnTo>
                <a:lnTo>
                  <a:pt x="622300" y="25400"/>
                </a:lnTo>
                <a:lnTo>
                  <a:pt x="641350" y="25400"/>
                </a:lnTo>
                <a:lnTo>
                  <a:pt x="654050" y="25400"/>
                </a:lnTo>
                <a:lnTo>
                  <a:pt x="673100" y="25400"/>
                </a:lnTo>
                <a:lnTo>
                  <a:pt x="692150" y="25400"/>
                </a:lnTo>
                <a:lnTo>
                  <a:pt x="704850" y="25400"/>
                </a:lnTo>
                <a:lnTo>
                  <a:pt x="717550" y="25400"/>
                </a:lnTo>
                <a:lnTo>
                  <a:pt x="736600" y="25400"/>
                </a:lnTo>
                <a:lnTo>
                  <a:pt x="755650" y="25400"/>
                </a:lnTo>
                <a:lnTo>
                  <a:pt x="768350" y="25400"/>
                </a:lnTo>
                <a:lnTo>
                  <a:pt x="781050" y="25400"/>
                </a:lnTo>
                <a:lnTo>
                  <a:pt x="788924" y="23813"/>
                </a:lnTo>
                <a:lnTo>
                  <a:pt x="800100" y="19050"/>
                </a:lnTo>
                <a:lnTo>
                  <a:pt x="812800" y="127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436644" y="2900363"/>
            <a:ext cx="600076" cy="28576"/>
          </a:xfrm>
          <a:custGeom>
            <a:avLst/>
            <a:gdLst/>
            <a:ahLst/>
            <a:cxnLst/>
            <a:rect l="0" t="0" r="0" b="0"/>
            <a:pathLst>
              <a:path w="1066801" h="50801">
                <a:moveTo>
                  <a:pt x="0" y="50800"/>
                </a:moveTo>
                <a:lnTo>
                  <a:pt x="6350" y="50800"/>
                </a:lnTo>
                <a:lnTo>
                  <a:pt x="25400" y="50800"/>
                </a:lnTo>
                <a:lnTo>
                  <a:pt x="39624" y="49213"/>
                </a:lnTo>
                <a:lnTo>
                  <a:pt x="57150" y="44450"/>
                </a:lnTo>
                <a:lnTo>
                  <a:pt x="76200" y="39688"/>
                </a:lnTo>
                <a:lnTo>
                  <a:pt x="95250" y="38100"/>
                </a:lnTo>
                <a:lnTo>
                  <a:pt x="139700" y="38100"/>
                </a:lnTo>
                <a:lnTo>
                  <a:pt x="166624" y="36513"/>
                </a:lnTo>
                <a:lnTo>
                  <a:pt x="196850" y="31750"/>
                </a:lnTo>
                <a:lnTo>
                  <a:pt x="228600" y="26988"/>
                </a:lnTo>
                <a:lnTo>
                  <a:pt x="260350" y="25400"/>
                </a:lnTo>
                <a:lnTo>
                  <a:pt x="323850" y="25400"/>
                </a:lnTo>
                <a:lnTo>
                  <a:pt x="387350" y="25400"/>
                </a:lnTo>
                <a:lnTo>
                  <a:pt x="420624" y="25400"/>
                </a:lnTo>
                <a:lnTo>
                  <a:pt x="457200" y="25400"/>
                </a:lnTo>
                <a:lnTo>
                  <a:pt x="520700" y="25400"/>
                </a:lnTo>
                <a:lnTo>
                  <a:pt x="584200" y="25400"/>
                </a:lnTo>
                <a:lnTo>
                  <a:pt x="622300" y="25400"/>
                </a:lnTo>
                <a:lnTo>
                  <a:pt x="660400" y="25400"/>
                </a:lnTo>
                <a:lnTo>
                  <a:pt x="696976" y="25400"/>
                </a:lnTo>
                <a:lnTo>
                  <a:pt x="730250" y="25400"/>
                </a:lnTo>
                <a:lnTo>
                  <a:pt x="787400" y="25400"/>
                </a:lnTo>
                <a:lnTo>
                  <a:pt x="831850" y="25400"/>
                </a:lnTo>
                <a:lnTo>
                  <a:pt x="869950" y="25400"/>
                </a:lnTo>
                <a:lnTo>
                  <a:pt x="895350" y="25400"/>
                </a:lnTo>
                <a:lnTo>
                  <a:pt x="914400" y="25400"/>
                </a:lnTo>
                <a:lnTo>
                  <a:pt x="933450" y="25400"/>
                </a:lnTo>
                <a:lnTo>
                  <a:pt x="946150" y="25400"/>
                </a:lnTo>
                <a:lnTo>
                  <a:pt x="958850" y="25400"/>
                </a:lnTo>
                <a:lnTo>
                  <a:pt x="971550" y="25400"/>
                </a:lnTo>
                <a:lnTo>
                  <a:pt x="990600" y="25400"/>
                </a:lnTo>
                <a:lnTo>
                  <a:pt x="1000125" y="23813"/>
                </a:lnTo>
                <a:lnTo>
                  <a:pt x="1003300" y="19050"/>
                </a:lnTo>
                <a:lnTo>
                  <a:pt x="1004824" y="14288"/>
                </a:lnTo>
                <a:lnTo>
                  <a:pt x="1009650" y="12700"/>
                </a:lnTo>
                <a:lnTo>
                  <a:pt x="1028700" y="12700"/>
                </a:lnTo>
                <a:lnTo>
                  <a:pt x="1047750" y="12700"/>
                </a:lnTo>
                <a:lnTo>
                  <a:pt x="1060450" y="12700"/>
                </a:lnTo>
                <a:lnTo>
                  <a:pt x="1065276" y="11113"/>
                </a:lnTo>
                <a:lnTo>
                  <a:pt x="1066800" y="6350"/>
                </a:lnTo>
                <a:lnTo>
                  <a:pt x="1066800" y="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264944" y="2171700"/>
            <a:ext cx="78582" cy="600076"/>
          </a:xfrm>
          <a:custGeom>
            <a:avLst/>
            <a:gdLst/>
            <a:ahLst/>
            <a:cxnLst/>
            <a:rect l="0" t="0" r="0" b="0"/>
            <a:pathLst>
              <a:path w="139701" h="1066801">
                <a:moveTo>
                  <a:pt x="139700" y="0"/>
                </a:moveTo>
                <a:lnTo>
                  <a:pt x="133350" y="0"/>
                </a:lnTo>
                <a:lnTo>
                  <a:pt x="128588" y="1588"/>
                </a:lnTo>
                <a:lnTo>
                  <a:pt x="127000" y="6350"/>
                </a:lnTo>
                <a:lnTo>
                  <a:pt x="127000" y="19050"/>
                </a:lnTo>
                <a:lnTo>
                  <a:pt x="127000" y="38100"/>
                </a:lnTo>
                <a:lnTo>
                  <a:pt x="127000" y="63500"/>
                </a:lnTo>
                <a:lnTo>
                  <a:pt x="127000" y="82550"/>
                </a:lnTo>
                <a:lnTo>
                  <a:pt x="127000" y="101600"/>
                </a:lnTo>
                <a:lnTo>
                  <a:pt x="125413" y="115888"/>
                </a:lnTo>
                <a:lnTo>
                  <a:pt x="120650" y="133350"/>
                </a:lnTo>
                <a:lnTo>
                  <a:pt x="115888" y="150813"/>
                </a:lnTo>
                <a:lnTo>
                  <a:pt x="114300" y="165100"/>
                </a:lnTo>
                <a:lnTo>
                  <a:pt x="114300" y="196850"/>
                </a:lnTo>
                <a:lnTo>
                  <a:pt x="112713" y="214313"/>
                </a:lnTo>
                <a:lnTo>
                  <a:pt x="107950" y="228600"/>
                </a:lnTo>
                <a:lnTo>
                  <a:pt x="103188" y="242888"/>
                </a:lnTo>
                <a:lnTo>
                  <a:pt x="101600" y="260350"/>
                </a:lnTo>
                <a:lnTo>
                  <a:pt x="100013" y="279400"/>
                </a:lnTo>
                <a:lnTo>
                  <a:pt x="95250" y="298450"/>
                </a:lnTo>
                <a:lnTo>
                  <a:pt x="90488" y="317500"/>
                </a:lnTo>
                <a:lnTo>
                  <a:pt x="88900" y="336550"/>
                </a:lnTo>
                <a:lnTo>
                  <a:pt x="88900" y="374650"/>
                </a:lnTo>
                <a:lnTo>
                  <a:pt x="87313" y="392113"/>
                </a:lnTo>
                <a:lnTo>
                  <a:pt x="82550" y="406400"/>
                </a:lnTo>
                <a:lnTo>
                  <a:pt x="77788" y="420688"/>
                </a:lnTo>
                <a:lnTo>
                  <a:pt x="76200" y="438150"/>
                </a:lnTo>
                <a:lnTo>
                  <a:pt x="76200" y="469900"/>
                </a:lnTo>
                <a:lnTo>
                  <a:pt x="74613" y="482600"/>
                </a:lnTo>
                <a:lnTo>
                  <a:pt x="69850" y="495300"/>
                </a:lnTo>
                <a:lnTo>
                  <a:pt x="65088" y="509588"/>
                </a:lnTo>
                <a:lnTo>
                  <a:pt x="63500" y="527050"/>
                </a:lnTo>
                <a:lnTo>
                  <a:pt x="63500" y="565150"/>
                </a:lnTo>
                <a:lnTo>
                  <a:pt x="63500" y="596900"/>
                </a:lnTo>
                <a:lnTo>
                  <a:pt x="61913" y="608013"/>
                </a:lnTo>
                <a:lnTo>
                  <a:pt x="57150" y="615950"/>
                </a:lnTo>
                <a:lnTo>
                  <a:pt x="52388" y="623888"/>
                </a:lnTo>
                <a:lnTo>
                  <a:pt x="50800" y="635000"/>
                </a:lnTo>
                <a:lnTo>
                  <a:pt x="50800" y="654050"/>
                </a:lnTo>
                <a:lnTo>
                  <a:pt x="50800" y="666750"/>
                </a:lnTo>
                <a:lnTo>
                  <a:pt x="49213" y="673100"/>
                </a:lnTo>
                <a:lnTo>
                  <a:pt x="44450" y="679450"/>
                </a:lnTo>
                <a:lnTo>
                  <a:pt x="39688" y="685800"/>
                </a:lnTo>
                <a:lnTo>
                  <a:pt x="38100" y="692150"/>
                </a:lnTo>
                <a:lnTo>
                  <a:pt x="38100" y="704850"/>
                </a:lnTo>
                <a:lnTo>
                  <a:pt x="38100" y="717550"/>
                </a:lnTo>
                <a:lnTo>
                  <a:pt x="38100" y="730250"/>
                </a:lnTo>
                <a:lnTo>
                  <a:pt x="38100" y="742950"/>
                </a:lnTo>
                <a:lnTo>
                  <a:pt x="38100" y="755650"/>
                </a:lnTo>
                <a:lnTo>
                  <a:pt x="38100" y="768350"/>
                </a:lnTo>
                <a:lnTo>
                  <a:pt x="38100" y="781050"/>
                </a:lnTo>
                <a:lnTo>
                  <a:pt x="38100" y="800100"/>
                </a:lnTo>
                <a:lnTo>
                  <a:pt x="38100" y="819150"/>
                </a:lnTo>
                <a:lnTo>
                  <a:pt x="39688" y="828675"/>
                </a:lnTo>
                <a:lnTo>
                  <a:pt x="44450" y="844550"/>
                </a:lnTo>
                <a:lnTo>
                  <a:pt x="49213" y="862013"/>
                </a:lnTo>
                <a:lnTo>
                  <a:pt x="50800" y="876300"/>
                </a:lnTo>
                <a:lnTo>
                  <a:pt x="50800" y="895350"/>
                </a:lnTo>
                <a:lnTo>
                  <a:pt x="50800" y="908050"/>
                </a:lnTo>
                <a:lnTo>
                  <a:pt x="50800" y="920750"/>
                </a:lnTo>
                <a:lnTo>
                  <a:pt x="50800" y="933450"/>
                </a:lnTo>
                <a:lnTo>
                  <a:pt x="50800" y="946150"/>
                </a:lnTo>
                <a:lnTo>
                  <a:pt x="50800" y="958850"/>
                </a:lnTo>
                <a:lnTo>
                  <a:pt x="50800" y="971550"/>
                </a:lnTo>
                <a:lnTo>
                  <a:pt x="50800" y="984250"/>
                </a:lnTo>
                <a:lnTo>
                  <a:pt x="50800" y="996950"/>
                </a:lnTo>
                <a:lnTo>
                  <a:pt x="50800" y="1016000"/>
                </a:lnTo>
                <a:lnTo>
                  <a:pt x="50800" y="1035050"/>
                </a:lnTo>
                <a:lnTo>
                  <a:pt x="50800" y="1047750"/>
                </a:lnTo>
                <a:lnTo>
                  <a:pt x="49213" y="1052513"/>
                </a:lnTo>
                <a:lnTo>
                  <a:pt x="44450" y="1054100"/>
                </a:lnTo>
                <a:lnTo>
                  <a:pt x="39688" y="1055688"/>
                </a:lnTo>
                <a:lnTo>
                  <a:pt x="38100" y="1060450"/>
                </a:lnTo>
                <a:lnTo>
                  <a:pt x="36513" y="1065213"/>
                </a:lnTo>
                <a:lnTo>
                  <a:pt x="31750" y="1066800"/>
                </a:lnTo>
                <a:lnTo>
                  <a:pt x="19050" y="1066800"/>
                </a:lnTo>
                <a:lnTo>
                  <a:pt x="6350" y="1066800"/>
                </a:lnTo>
                <a:lnTo>
                  <a:pt x="0" y="10668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93544" y="2135981"/>
            <a:ext cx="7144" cy="642938"/>
          </a:xfrm>
          <a:custGeom>
            <a:avLst/>
            <a:gdLst/>
            <a:ahLst/>
            <a:cxnLst/>
            <a:rect l="0" t="0" r="0" b="0"/>
            <a:pathLst>
              <a:path w="12701" h="1143001">
                <a:moveTo>
                  <a:pt x="12700" y="0"/>
                </a:moveTo>
                <a:lnTo>
                  <a:pt x="12700" y="6350"/>
                </a:lnTo>
                <a:lnTo>
                  <a:pt x="12700" y="19050"/>
                </a:lnTo>
                <a:lnTo>
                  <a:pt x="12700" y="38100"/>
                </a:lnTo>
                <a:lnTo>
                  <a:pt x="12700" y="63500"/>
                </a:lnTo>
                <a:lnTo>
                  <a:pt x="12700" y="88900"/>
                </a:lnTo>
                <a:lnTo>
                  <a:pt x="12700" y="114300"/>
                </a:lnTo>
                <a:lnTo>
                  <a:pt x="12700" y="146050"/>
                </a:lnTo>
                <a:lnTo>
                  <a:pt x="12700" y="177800"/>
                </a:lnTo>
                <a:lnTo>
                  <a:pt x="12700" y="209550"/>
                </a:lnTo>
                <a:lnTo>
                  <a:pt x="12700" y="247650"/>
                </a:lnTo>
                <a:lnTo>
                  <a:pt x="12700" y="279400"/>
                </a:lnTo>
                <a:lnTo>
                  <a:pt x="12700" y="304800"/>
                </a:lnTo>
                <a:lnTo>
                  <a:pt x="12700" y="330200"/>
                </a:lnTo>
                <a:lnTo>
                  <a:pt x="12700" y="355600"/>
                </a:lnTo>
                <a:lnTo>
                  <a:pt x="12700" y="374650"/>
                </a:lnTo>
                <a:lnTo>
                  <a:pt x="12700" y="387350"/>
                </a:lnTo>
                <a:lnTo>
                  <a:pt x="12700" y="406400"/>
                </a:lnTo>
                <a:lnTo>
                  <a:pt x="12700" y="425450"/>
                </a:lnTo>
                <a:lnTo>
                  <a:pt x="12700" y="438150"/>
                </a:lnTo>
                <a:lnTo>
                  <a:pt x="12700" y="450850"/>
                </a:lnTo>
                <a:lnTo>
                  <a:pt x="12700" y="463550"/>
                </a:lnTo>
                <a:lnTo>
                  <a:pt x="12700" y="488950"/>
                </a:lnTo>
                <a:lnTo>
                  <a:pt x="12700" y="514350"/>
                </a:lnTo>
                <a:lnTo>
                  <a:pt x="12700" y="539750"/>
                </a:lnTo>
                <a:lnTo>
                  <a:pt x="12700" y="565150"/>
                </a:lnTo>
                <a:lnTo>
                  <a:pt x="12700" y="577850"/>
                </a:lnTo>
                <a:lnTo>
                  <a:pt x="12700" y="596900"/>
                </a:lnTo>
                <a:lnTo>
                  <a:pt x="12700" y="615950"/>
                </a:lnTo>
                <a:lnTo>
                  <a:pt x="12700" y="635000"/>
                </a:lnTo>
                <a:lnTo>
                  <a:pt x="12700" y="654050"/>
                </a:lnTo>
                <a:lnTo>
                  <a:pt x="12700" y="673100"/>
                </a:lnTo>
                <a:lnTo>
                  <a:pt x="12700" y="692150"/>
                </a:lnTo>
                <a:lnTo>
                  <a:pt x="12700" y="704850"/>
                </a:lnTo>
                <a:lnTo>
                  <a:pt x="12700" y="717550"/>
                </a:lnTo>
                <a:lnTo>
                  <a:pt x="12700" y="736600"/>
                </a:lnTo>
                <a:lnTo>
                  <a:pt x="12700" y="755650"/>
                </a:lnTo>
                <a:lnTo>
                  <a:pt x="12700" y="768350"/>
                </a:lnTo>
                <a:lnTo>
                  <a:pt x="12700" y="787400"/>
                </a:lnTo>
                <a:lnTo>
                  <a:pt x="12700" y="806450"/>
                </a:lnTo>
                <a:lnTo>
                  <a:pt x="11113" y="812800"/>
                </a:lnTo>
                <a:lnTo>
                  <a:pt x="6350" y="819150"/>
                </a:lnTo>
                <a:lnTo>
                  <a:pt x="1588" y="827088"/>
                </a:lnTo>
                <a:lnTo>
                  <a:pt x="0" y="838200"/>
                </a:lnTo>
                <a:lnTo>
                  <a:pt x="0" y="857250"/>
                </a:lnTo>
                <a:lnTo>
                  <a:pt x="0" y="876300"/>
                </a:lnTo>
                <a:lnTo>
                  <a:pt x="0" y="895350"/>
                </a:lnTo>
                <a:lnTo>
                  <a:pt x="0" y="908050"/>
                </a:lnTo>
                <a:lnTo>
                  <a:pt x="0" y="920750"/>
                </a:lnTo>
                <a:lnTo>
                  <a:pt x="0" y="939800"/>
                </a:lnTo>
                <a:lnTo>
                  <a:pt x="0" y="965200"/>
                </a:lnTo>
                <a:lnTo>
                  <a:pt x="0" y="990600"/>
                </a:lnTo>
                <a:lnTo>
                  <a:pt x="0" y="1009650"/>
                </a:lnTo>
                <a:lnTo>
                  <a:pt x="0" y="1035050"/>
                </a:lnTo>
                <a:lnTo>
                  <a:pt x="0" y="1060450"/>
                </a:lnTo>
                <a:lnTo>
                  <a:pt x="0" y="1073150"/>
                </a:lnTo>
                <a:lnTo>
                  <a:pt x="0" y="1092200"/>
                </a:lnTo>
                <a:lnTo>
                  <a:pt x="0" y="1111250"/>
                </a:lnTo>
                <a:lnTo>
                  <a:pt x="0" y="1123950"/>
                </a:lnTo>
                <a:lnTo>
                  <a:pt x="0" y="1136650"/>
                </a:lnTo>
                <a:lnTo>
                  <a:pt x="0" y="11430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43488" y="2193131"/>
            <a:ext cx="614363" cy="7144"/>
          </a:xfrm>
          <a:custGeom>
            <a:avLst/>
            <a:gdLst/>
            <a:ahLst/>
            <a:cxnLst/>
            <a:rect l="0" t="0" r="0" b="0"/>
            <a:pathLst>
              <a:path w="1092201" h="12701">
                <a:moveTo>
                  <a:pt x="0" y="12700"/>
                </a:moveTo>
                <a:lnTo>
                  <a:pt x="6350" y="12700"/>
                </a:lnTo>
                <a:lnTo>
                  <a:pt x="19050" y="12700"/>
                </a:lnTo>
                <a:lnTo>
                  <a:pt x="31750" y="12700"/>
                </a:lnTo>
                <a:lnTo>
                  <a:pt x="50800" y="12700"/>
                </a:lnTo>
                <a:lnTo>
                  <a:pt x="76200" y="12700"/>
                </a:lnTo>
                <a:lnTo>
                  <a:pt x="101600" y="12700"/>
                </a:lnTo>
                <a:lnTo>
                  <a:pt x="120650" y="12700"/>
                </a:lnTo>
                <a:lnTo>
                  <a:pt x="139700" y="12700"/>
                </a:lnTo>
                <a:lnTo>
                  <a:pt x="171450" y="12700"/>
                </a:lnTo>
                <a:lnTo>
                  <a:pt x="203200" y="12700"/>
                </a:lnTo>
                <a:lnTo>
                  <a:pt x="228600" y="12700"/>
                </a:lnTo>
                <a:lnTo>
                  <a:pt x="247650" y="12700"/>
                </a:lnTo>
                <a:lnTo>
                  <a:pt x="266700" y="12700"/>
                </a:lnTo>
                <a:lnTo>
                  <a:pt x="285750" y="12700"/>
                </a:lnTo>
                <a:lnTo>
                  <a:pt x="298450" y="12700"/>
                </a:lnTo>
                <a:lnTo>
                  <a:pt x="317500" y="12700"/>
                </a:lnTo>
                <a:lnTo>
                  <a:pt x="336550" y="12700"/>
                </a:lnTo>
                <a:lnTo>
                  <a:pt x="349250" y="12700"/>
                </a:lnTo>
                <a:lnTo>
                  <a:pt x="361950" y="12700"/>
                </a:lnTo>
                <a:lnTo>
                  <a:pt x="374650" y="12700"/>
                </a:lnTo>
                <a:lnTo>
                  <a:pt x="393700" y="12700"/>
                </a:lnTo>
                <a:lnTo>
                  <a:pt x="412750" y="12700"/>
                </a:lnTo>
                <a:lnTo>
                  <a:pt x="431800" y="12700"/>
                </a:lnTo>
                <a:lnTo>
                  <a:pt x="463550" y="12700"/>
                </a:lnTo>
                <a:lnTo>
                  <a:pt x="508000" y="12700"/>
                </a:lnTo>
                <a:lnTo>
                  <a:pt x="546100" y="12700"/>
                </a:lnTo>
                <a:lnTo>
                  <a:pt x="577850" y="12700"/>
                </a:lnTo>
                <a:lnTo>
                  <a:pt x="609600" y="12700"/>
                </a:lnTo>
                <a:lnTo>
                  <a:pt x="635000" y="12700"/>
                </a:lnTo>
                <a:lnTo>
                  <a:pt x="666750" y="12700"/>
                </a:lnTo>
                <a:lnTo>
                  <a:pt x="698500" y="12700"/>
                </a:lnTo>
                <a:lnTo>
                  <a:pt x="730250" y="12700"/>
                </a:lnTo>
                <a:lnTo>
                  <a:pt x="768350" y="12700"/>
                </a:lnTo>
                <a:lnTo>
                  <a:pt x="806450" y="12700"/>
                </a:lnTo>
                <a:lnTo>
                  <a:pt x="823913" y="11113"/>
                </a:lnTo>
                <a:lnTo>
                  <a:pt x="838200" y="6350"/>
                </a:lnTo>
                <a:lnTo>
                  <a:pt x="852488" y="1588"/>
                </a:lnTo>
                <a:lnTo>
                  <a:pt x="869950" y="0"/>
                </a:lnTo>
                <a:lnTo>
                  <a:pt x="901700" y="0"/>
                </a:lnTo>
                <a:lnTo>
                  <a:pt x="920750" y="0"/>
                </a:lnTo>
                <a:lnTo>
                  <a:pt x="933450" y="0"/>
                </a:lnTo>
                <a:lnTo>
                  <a:pt x="946150" y="0"/>
                </a:lnTo>
                <a:lnTo>
                  <a:pt x="958850" y="0"/>
                </a:lnTo>
                <a:lnTo>
                  <a:pt x="977900" y="0"/>
                </a:lnTo>
                <a:lnTo>
                  <a:pt x="1003300" y="0"/>
                </a:lnTo>
                <a:lnTo>
                  <a:pt x="1022350" y="0"/>
                </a:lnTo>
                <a:lnTo>
                  <a:pt x="1041400" y="0"/>
                </a:lnTo>
                <a:lnTo>
                  <a:pt x="1060450" y="0"/>
                </a:lnTo>
                <a:lnTo>
                  <a:pt x="1079500" y="0"/>
                </a:lnTo>
                <a:lnTo>
                  <a:pt x="1092200" y="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07781" y="2743200"/>
            <a:ext cx="650082" cy="42863"/>
          </a:xfrm>
          <a:custGeom>
            <a:avLst/>
            <a:gdLst/>
            <a:ahLst/>
            <a:cxnLst/>
            <a:rect l="0" t="0" r="0" b="0"/>
            <a:pathLst>
              <a:path w="1155701" h="76201">
                <a:moveTo>
                  <a:pt x="0" y="0"/>
                </a:moveTo>
                <a:lnTo>
                  <a:pt x="12700" y="0"/>
                </a:lnTo>
                <a:lnTo>
                  <a:pt x="26988" y="1588"/>
                </a:lnTo>
                <a:lnTo>
                  <a:pt x="44450" y="6350"/>
                </a:lnTo>
                <a:lnTo>
                  <a:pt x="66675" y="11113"/>
                </a:lnTo>
                <a:lnTo>
                  <a:pt x="95250" y="12700"/>
                </a:lnTo>
                <a:lnTo>
                  <a:pt x="125413" y="14288"/>
                </a:lnTo>
                <a:lnTo>
                  <a:pt x="152400" y="19050"/>
                </a:lnTo>
                <a:lnTo>
                  <a:pt x="184150" y="23813"/>
                </a:lnTo>
                <a:lnTo>
                  <a:pt x="228600" y="25400"/>
                </a:lnTo>
                <a:lnTo>
                  <a:pt x="280988" y="25400"/>
                </a:lnTo>
                <a:lnTo>
                  <a:pt x="336550" y="25400"/>
                </a:lnTo>
                <a:lnTo>
                  <a:pt x="392113" y="26988"/>
                </a:lnTo>
                <a:lnTo>
                  <a:pt x="444500" y="31750"/>
                </a:lnTo>
                <a:lnTo>
                  <a:pt x="495300" y="38100"/>
                </a:lnTo>
                <a:lnTo>
                  <a:pt x="546100" y="44450"/>
                </a:lnTo>
                <a:lnTo>
                  <a:pt x="600075" y="49213"/>
                </a:lnTo>
                <a:lnTo>
                  <a:pt x="660400" y="50800"/>
                </a:lnTo>
                <a:lnTo>
                  <a:pt x="720725" y="52388"/>
                </a:lnTo>
                <a:lnTo>
                  <a:pt x="774700" y="57150"/>
                </a:lnTo>
                <a:lnTo>
                  <a:pt x="825500" y="61913"/>
                </a:lnTo>
                <a:lnTo>
                  <a:pt x="876300" y="63500"/>
                </a:lnTo>
                <a:lnTo>
                  <a:pt x="922338" y="65088"/>
                </a:lnTo>
                <a:lnTo>
                  <a:pt x="958850" y="69850"/>
                </a:lnTo>
                <a:lnTo>
                  <a:pt x="990600" y="74613"/>
                </a:lnTo>
                <a:lnTo>
                  <a:pt x="1022350" y="76200"/>
                </a:lnTo>
                <a:lnTo>
                  <a:pt x="1073150" y="76200"/>
                </a:lnTo>
                <a:lnTo>
                  <a:pt x="1104900" y="76200"/>
                </a:lnTo>
                <a:lnTo>
                  <a:pt x="1123950" y="76200"/>
                </a:lnTo>
                <a:lnTo>
                  <a:pt x="1136650" y="76200"/>
                </a:lnTo>
                <a:lnTo>
                  <a:pt x="1149350" y="76200"/>
                </a:lnTo>
                <a:lnTo>
                  <a:pt x="1155700" y="762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86375" y="4007644"/>
            <a:ext cx="42863" cy="800101"/>
          </a:xfrm>
          <a:custGeom>
            <a:avLst/>
            <a:gdLst/>
            <a:ahLst/>
            <a:cxnLst/>
            <a:rect l="0" t="0" r="0" b="0"/>
            <a:pathLst>
              <a:path w="76201" h="1422401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0" y="31750"/>
                </a:lnTo>
                <a:lnTo>
                  <a:pt x="0" y="50800"/>
                </a:lnTo>
                <a:lnTo>
                  <a:pt x="0" y="82550"/>
                </a:lnTo>
                <a:lnTo>
                  <a:pt x="0" y="114300"/>
                </a:lnTo>
                <a:lnTo>
                  <a:pt x="0" y="139700"/>
                </a:lnTo>
                <a:lnTo>
                  <a:pt x="0" y="177800"/>
                </a:lnTo>
                <a:lnTo>
                  <a:pt x="0" y="228600"/>
                </a:lnTo>
                <a:lnTo>
                  <a:pt x="0" y="285750"/>
                </a:lnTo>
                <a:lnTo>
                  <a:pt x="0" y="336550"/>
                </a:lnTo>
                <a:lnTo>
                  <a:pt x="0" y="387350"/>
                </a:lnTo>
                <a:lnTo>
                  <a:pt x="0" y="444500"/>
                </a:lnTo>
                <a:lnTo>
                  <a:pt x="0" y="488950"/>
                </a:lnTo>
                <a:lnTo>
                  <a:pt x="0" y="533400"/>
                </a:lnTo>
                <a:lnTo>
                  <a:pt x="0" y="584200"/>
                </a:lnTo>
                <a:lnTo>
                  <a:pt x="0" y="628650"/>
                </a:lnTo>
                <a:lnTo>
                  <a:pt x="0" y="679450"/>
                </a:lnTo>
                <a:lnTo>
                  <a:pt x="0" y="736600"/>
                </a:lnTo>
                <a:lnTo>
                  <a:pt x="0" y="787400"/>
                </a:lnTo>
                <a:lnTo>
                  <a:pt x="0" y="825500"/>
                </a:lnTo>
                <a:lnTo>
                  <a:pt x="0" y="857250"/>
                </a:lnTo>
                <a:lnTo>
                  <a:pt x="0" y="889000"/>
                </a:lnTo>
                <a:lnTo>
                  <a:pt x="0" y="920750"/>
                </a:lnTo>
                <a:lnTo>
                  <a:pt x="0" y="946150"/>
                </a:lnTo>
                <a:lnTo>
                  <a:pt x="0" y="965200"/>
                </a:lnTo>
                <a:lnTo>
                  <a:pt x="0" y="984250"/>
                </a:lnTo>
                <a:lnTo>
                  <a:pt x="0" y="996950"/>
                </a:lnTo>
                <a:lnTo>
                  <a:pt x="0" y="1009650"/>
                </a:lnTo>
                <a:lnTo>
                  <a:pt x="0" y="1022350"/>
                </a:lnTo>
                <a:lnTo>
                  <a:pt x="0" y="1035050"/>
                </a:lnTo>
                <a:lnTo>
                  <a:pt x="0" y="1047750"/>
                </a:lnTo>
                <a:lnTo>
                  <a:pt x="1588" y="1057275"/>
                </a:lnTo>
                <a:lnTo>
                  <a:pt x="6350" y="1073150"/>
                </a:lnTo>
                <a:lnTo>
                  <a:pt x="11113" y="1090613"/>
                </a:lnTo>
                <a:lnTo>
                  <a:pt x="12700" y="1104900"/>
                </a:lnTo>
                <a:lnTo>
                  <a:pt x="15875" y="1120775"/>
                </a:lnTo>
                <a:lnTo>
                  <a:pt x="25400" y="1143000"/>
                </a:lnTo>
                <a:lnTo>
                  <a:pt x="36513" y="1169988"/>
                </a:lnTo>
                <a:lnTo>
                  <a:pt x="44450" y="1200150"/>
                </a:lnTo>
                <a:lnTo>
                  <a:pt x="57150" y="1250950"/>
                </a:lnTo>
                <a:lnTo>
                  <a:pt x="61913" y="1270000"/>
                </a:lnTo>
                <a:lnTo>
                  <a:pt x="63500" y="1289050"/>
                </a:lnTo>
                <a:lnTo>
                  <a:pt x="63500" y="1327150"/>
                </a:lnTo>
                <a:lnTo>
                  <a:pt x="63500" y="1352550"/>
                </a:lnTo>
                <a:lnTo>
                  <a:pt x="63500" y="1365250"/>
                </a:lnTo>
                <a:lnTo>
                  <a:pt x="63500" y="1377950"/>
                </a:lnTo>
                <a:lnTo>
                  <a:pt x="65088" y="1384300"/>
                </a:lnTo>
                <a:lnTo>
                  <a:pt x="69850" y="1390650"/>
                </a:lnTo>
                <a:lnTo>
                  <a:pt x="74613" y="1397000"/>
                </a:lnTo>
                <a:lnTo>
                  <a:pt x="76200" y="1403350"/>
                </a:lnTo>
                <a:lnTo>
                  <a:pt x="76200" y="1416050"/>
                </a:lnTo>
                <a:lnTo>
                  <a:pt x="76200" y="14224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07831" y="3971925"/>
            <a:ext cx="35719" cy="735807"/>
          </a:xfrm>
          <a:custGeom>
            <a:avLst/>
            <a:gdLst/>
            <a:ahLst/>
            <a:cxnLst/>
            <a:rect l="0" t="0" r="0" b="0"/>
            <a:pathLst>
              <a:path w="63501" h="1308101">
                <a:moveTo>
                  <a:pt x="0" y="0"/>
                </a:moveTo>
                <a:lnTo>
                  <a:pt x="0" y="6350"/>
                </a:lnTo>
                <a:lnTo>
                  <a:pt x="0" y="25400"/>
                </a:lnTo>
                <a:lnTo>
                  <a:pt x="0" y="57150"/>
                </a:lnTo>
                <a:lnTo>
                  <a:pt x="0" y="107950"/>
                </a:lnTo>
                <a:lnTo>
                  <a:pt x="0" y="165100"/>
                </a:lnTo>
                <a:lnTo>
                  <a:pt x="0" y="228600"/>
                </a:lnTo>
                <a:lnTo>
                  <a:pt x="0" y="265113"/>
                </a:lnTo>
                <a:lnTo>
                  <a:pt x="0" y="298450"/>
                </a:lnTo>
                <a:lnTo>
                  <a:pt x="0" y="355600"/>
                </a:lnTo>
                <a:lnTo>
                  <a:pt x="0" y="419100"/>
                </a:lnTo>
                <a:lnTo>
                  <a:pt x="1588" y="458788"/>
                </a:lnTo>
                <a:lnTo>
                  <a:pt x="6350" y="501650"/>
                </a:lnTo>
                <a:lnTo>
                  <a:pt x="12700" y="544513"/>
                </a:lnTo>
                <a:lnTo>
                  <a:pt x="19050" y="584200"/>
                </a:lnTo>
                <a:lnTo>
                  <a:pt x="23813" y="620713"/>
                </a:lnTo>
                <a:lnTo>
                  <a:pt x="25400" y="654050"/>
                </a:lnTo>
                <a:lnTo>
                  <a:pt x="25400" y="711200"/>
                </a:lnTo>
                <a:lnTo>
                  <a:pt x="25400" y="768350"/>
                </a:lnTo>
                <a:lnTo>
                  <a:pt x="26988" y="796925"/>
                </a:lnTo>
                <a:lnTo>
                  <a:pt x="31750" y="819150"/>
                </a:lnTo>
                <a:lnTo>
                  <a:pt x="36513" y="836613"/>
                </a:lnTo>
                <a:lnTo>
                  <a:pt x="38100" y="850900"/>
                </a:lnTo>
                <a:lnTo>
                  <a:pt x="38100" y="882650"/>
                </a:lnTo>
                <a:lnTo>
                  <a:pt x="38100" y="914400"/>
                </a:lnTo>
                <a:lnTo>
                  <a:pt x="38100" y="939800"/>
                </a:lnTo>
                <a:lnTo>
                  <a:pt x="38100" y="958850"/>
                </a:lnTo>
                <a:lnTo>
                  <a:pt x="38100" y="971550"/>
                </a:lnTo>
                <a:lnTo>
                  <a:pt x="38100" y="984250"/>
                </a:lnTo>
                <a:lnTo>
                  <a:pt x="38100" y="996950"/>
                </a:lnTo>
                <a:lnTo>
                  <a:pt x="39688" y="1004888"/>
                </a:lnTo>
                <a:lnTo>
                  <a:pt x="44450" y="1016000"/>
                </a:lnTo>
                <a:lnTo>
                  <a:pt x="49213" y="1028700"/>
                </a:lnTo>
                <a:lnTo>
                  <a:pt x="50800" y="1041400"/>
                </a:lnTo>
                <a:lnTo>
                  <a:pt x="50800" y="1060450"/>
                </a:lnTo>
                <a:lnTo>
                  <a:pt x="50800" y="1073150"/>
                </a:lnTo>
                <a:lnTo>
                  <a:pt x="50800" y="1085850"/>
                </a:lnTo>
                <a:lnTo>
                  <a:pt x="50800" y="1098550"/>
                </a:lnTo>
                <a:lnTo>
                  <a:pt x="50800" y="1111250"/>
                </a:lnTo>
                <a:lnTo>
                  <a:pt x="50800" y="1123950"/>
                </a:lnTo>
                <a:lnTo>
                  <a:pt x="50800" y="1143000"/>
                </a:lnTo>
                <a:lnTo>
                  <a:pt x="52388" y="1154113"/>
                </a:lnTo>
                <a:lnTo>
                  <a:pt x="57150" y="1162050"/>
                </a:lnTo>
                <a:lnTo>
                  <a:pt x="61913" y="1168400"/>
                </a:lnTo>
                <a:lnTo>
                  <a:pt x="63500" y="1174750"/>
                </a:lnTo>
                <a:lnTo>
                  <a:pt x="63500" y="1187450"/>
                </a:lnTo>
                <a:lnTo>
                  <a:pt x="63500" y="1200150"/>
                </a:lnTo>
                <a:lnTo>
                  <a:pt x="63500" y="1212850"/>
                </a:lnTo>
                <a:lnTo>
                  <a:pt x="63500" y="1231900"/>
                </a:lnTo>
                <a:lnTo>
                  <a:pt x="63500" y="1257300"/>
                </a:lnTo>
                <a:lnTo>
                  <a:pt x="63500" y="1276350"/>
                </a:lnTo>
                <a:lnTo>
                  <a:pt x="63500" y="1295400"/>
                </a:lnTo>
                <a:lnTo>
                  <a:pt x="63500" y="13081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822156" y="3914775"/>
            <a:ext cx="7144" cy="789385"/>
          </a:xfrm>
          <a:custGeom>
            <a:avLst/>
            <a:gdLst/>
            <a:ahLst/>
            <a:cxnLst/>
            <a:rect l="0" t="0" r="0" b="0"/>
            <a:pathLst>
              <a:path w="12701" h="1403351">
                <a:moveTo>
                  <a:pt x="12700" y="0"/>
                </a:moveTo>
                <a:lnTo>
                  <a:pt x="12700" y="12700"/>
                </a:lnTo>
                <a:lnTo>
                  <a:pt x="12700" y="31750"/>
                </a:lnTo>
                <a:lnTo>
                  <a:pt x="12700" y="50800"/>
                </a:lnTo>
                <a:lnTo>
                  <a:pt x="12700" y="82550"/>
                </a:lnTo>
                <a:lnTo>
                  <a:pt x="12700" y="120650"/>
                </a:lnTo>
                <a:lnTo>
                  <a:pt x="12700" y="158750"/>
                </a:lnTo>
                <a:lnTo>
                  <a:pt x="12700" y="196850"/>
                </a:lnTo>
                <a:lnTo>
                  <a:pt x="12700" y="241300"/>
                </a:lnTo>
                <a:lnTo>
                  <a:pt x="12700" y="279400"/>
                </a:lnTo>
                <a:lnTo>
                  <a:pt x="12700" y="304800"/>
                </a:lnTo>
                <a:lnTo>
                  <a:pt x="12700" y="330200"/>
                </a:lnTo>
                <a:lnTo>
                  <a:pt x="12700" y="355600"/>
                </a:lnTo>
                <a:lnTo>
                  <a:pt x="12700" y="381000"/>
                </a:lnTo>
                <a:lnTo>
                  <a:pt x="12700" y="400050"/>
                </a:lnTo>
                <a:lnTo>
                  <a:pt x="12700" y="419100"/>
                </a:lnTo>
                <a:lnTo>
                  <a:pt x="12700" y="438150"/>
                </a:lnTo>
                <a:lnTo>
                  <a:pt x="12700" y="463550"/>
                </a:lnTo>
                <a:lnTo>
                  <a:pt x="12700" y="495300"/>
                </a:lnTo>
                <a:lnTo>
                  <a:pt x="12700" y="527050"/>
                </a:lnTo>
                <a:lnTo>
                  <a:pt x="12700" y="571500"/>
                </a:lnTo>
                <a:lnTo>
                  <a:pt x="12700" y="622300"/>
                </a:lnTo>
                <a:lnTo>
                  <a:pt x="11113" y="649288"/>
                </a:lnTo>
                <a:lnTo>
                  <a:pt x="6350" y="679450"/>
                </a:lnTo>
                <a:lnTo>
                  <a:pt x="1588" y="709613"/>
                </a:lnTo>
                <a:lnTo>
                  <a:pt x="0" y="736600"/>
                </a:lnTo>
                <a:lnTo>
                  <a:pt x="0" y="787400"/>
                </a:lnTo>
                <a:lnTo>
                  <a:pt x="0" y="831850"/>
                </a:lnTo>
                <a:lnTo>
                  <a:pt x="0" y="863600"/>
                </a:lnTo>
                <a:lnTo>
                  <a:pt x="0" y="889000"/>
                </a:lnTo>
                <a:lnTo>
                  <a:pt x="0" y="908050"/>
                </a:lnTo>
                <a:lnTo>
                  <a:pt x="0" y="920750"/>
                </a:lnTo>
                <a:lnTo>
                  <a:pt x="0" y="933450"/>
                </a:lnTo>
                <a:lnTo>
                  <a:pt x="0" y="946150"/>
                </a:lnTo>
                <a:lnTo>
                  <a:pt x="0" y="958850"/>
                </a:lnTo>
                <a:lnTo>
                  <a:pt x="0" y="971550"/>
                </a:lnTo>
                <a:lnTo>
                  <a:pt x="0" y="984250"/>
                </a:lnTo>
                <a:lnTo>
                  <a:pt x="0" y="996950"/>
                </a:lnTo>
                <a:lnTo>
                  <a:pt x="0" y="1009650"/>
                </a:lnTo>
                <a:lnTo>
                  <a:pt x="0" y="1022350"/>
                </a:lnTo>
                <a:lnTo>
                  <a:pt x="0" y="1035050"/>
                </a:lnTo>
                <a:lnTo>
                  <a:pt x="0" y="1047750"/>
                </a:lnTo>
                <a:lnTo>
                  <a:pt x="0" y="1066800"/>
                </a:lnTo>
                <a:lnTo>
                  <a:pt x="0" y="1092200"/>
                </a:lnTo>
                <a:lnTo>
                  <a:pt x="1588" y="1103313"/>
                </a:lnTo>
                <a:lnTo>
                  <a:pt x="6350" y="1111250"/>
                </a:lnTo>
                <a:lnTo>
                  <a:pt x="11113" y="1119188"/>
                </a:lnTo>
                <a:lnTo>
                  <a:pt x="12700" y="1130300"/>
                </a:lnTo>
                <a:lnTo>
                  <a:pt x="12700" y="1155700"/>
                </a:lnTo>
                <a:lnTo>
                  <a:pt x="12700" y="1174750"/>
                </a:lnTo>
                <a:lnTo>
                  <a:pt x="12700" y="1193800"/>
                </a:lnTo>
                <a:lnTo>
                  <a:pt x="12700" y="1212850"/>
                </a:lnTo>
                <a:lnTo>
                  <a:pt x="12700" y="1225550"/>
                </a:lnTo>
                <a:lnTo>
                  <a:pt x="12700" y="1238250"/>
                </a:lnTo>
                <a:lnTo>
                  <a:pt x="12700" y="1250950"/>
                </a:lnTo>
                <a:lnTo>
                  <a:pt x="12700" y="1263650"/>
                </a:lnTo>
                <a:lnTo>
                  <a:pt x="12700" y="1276350"/>
                </a:lnTo>
                <a:lnTo>
                  <a:pt x="12700" y="1289050"/>
                </a:lnTo>
                <a:lnTo>
                  <a:pt x="12700" y="1308100"/>
                </a:lnTo>
                <a:lnTo>
                  <a:pt x="12700" y="1333500"/>
                </a:lnTo>
                <a:lnTo>
                  <a:pt x="12700" y="1358900"/>
                </a:lnTo>
                <a:lnTo>
                  <a:pt x="12700" y="1377950"/>
                </a:lnTo>
                <a:lnTo>
                  <a:pt x="12700" y="1397000"/>
                </a:lnTo>
                <a:lnTo>
                  <a:pt x="12700" y="1403350"/>
                </a:lnTo>
                <a:lnTo>
                  <a:pt x="12700" y="1377950"/>
                </a:lnTo>
                <a:lnTo>
                  <a:pt x="11113" y="1362075"/>
                </a:lnTo>
                <a:lnTo>
                  <a:pt x="6350" y="1352550"/>
                </a:lnTo>
                <a:lnTo>
                  <a:pt x="0" y="13462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50644" y="4043363"/>
            <a:ext cx="750094" cy="1"/>
          </a:xfrm>
          <a:custGeom>
            <a:avLst/>
            <a:gdLst/>
            <a:ahLst/>
            <a:cxnLst/>
            <a:rect l="0" t="0" r="0" b="0"/>
            <a:pathLst>
              <a:path w="1333501" h="1">
                <a:moveTo>
                  <a:pt x="0" y="0"/>
                </a:moveTo>
                <a:lnTo>
                  <a:pt x="12700" y="0"/>
                </a:lnTo>
                <a:lnTo>
                  <a:pt x="38100" y="0"/>
                </a:lnTo>
                <a:lnTo>
                  <a:pt x="63500" y="0"/>
                </a:lnTo>
                <a:lnTo>
                  <a:pt x="88900" y="0"/>
                </a:lnTo>
                <a:lnTo>
                  <a:pt x="120650" y="0"/>
                </a:lnTo>
                <a:lnTo>
                  <a:pt x="165100" y="0"/>
                </a:lnTo>
                <a:lnTo>
                  <a:pt x="209550" y="0"/>
                </a:lnTo>
                <a:lnTo>
                  <a:pt x="247650" y="0"/>
                </a:lnTo>
                <a:lnTo>
                  <a:pt x="285750" y="0"/>
                </a:lnTo>
                <a:lnTo>
                  <a:pt x="330200" y="0"/>
                </a:lnTo>
                <a:lnTo>
                  <a:pt x="374650" y="0"/>
                </a:lnTo>
                <a:lnTo>
                  <a:pt x="412750" y="0"/>
                </a:lnTo>
                <a:lnTo>
                  <a:pt x="444500" y="0"/>
                </a:lnTo>
                <a:lnTo>
                  <a:pt x="469900" y="0"/>
                </a:lnTo>
                <a:lnTo>
                  <a:pt x="488950" y="0"/>
                </a:lnTo>
                <a:lnTo>
                  <a:pt x="508000" y="0"/>
                </a:lnTo>
                <a:lnTo>
                  <a:pt x="527050" y="0"/>
                </a:lnTo>
                <a:lnTo>
                  <a:pt x="539750" y="0"/>
                </a:lnTo>
                <a:lnTo>
                  <a:pt x="558800" y="0"/>
                </a:lnTo>
                <a:lnTo>
                  <a:pt x="590550" y="0"/>
                </a:lnTo>
                <a:lnTo>
                  <a:pt x="622300" y="0"/>
                </a:lnTo>
                <a:lnTo>
                  <a:pt x="647700" y="0"/>
                </a:lnTo>
                <a:lnTo>
                  <a:pt x="679450" y="0"/>
                </a:lnTo>
                <a:lnTo>
                  <a:pt x="717550" y="0"/>
                </a:lnTo>
                <a:lnTo>
                  <a:pt x="762000" y="0"/>
                </a:lnTo>
                <a:lnTo>
                  <a:pt x="812800" y="0"/>
                </a:lnTo>
                <a:lnTo>
                  <a:pt x="863600" y="0"/>
                </a:lnTo>
                <a:lnTo>
                  <a:pt x="908050" y="0"/>
                </a:lnTo>
                <a:lnTo>
                  <a:pt x="939800" y="0"/>
                </a:lnTo>
                <a:lnTo>
                  <a:pt x="958850" y="0"/>
                </a:lnTo>
                <a:lnTo>
                  <a:pt x="984250" y="0"/>
                </a:lnTo>
                <a:lnTo>
                  <a:pt x="1016000" y="0"/>
                </a:lnTo>
                <a:lnTo>
                  <a:pt x="1041400" y="0"/>
                </a:lnTo>
                <a:lnTo>
                  <a:pt x="1060450" y="0"/>
                </a:lnTo>
                <a:lnTo>
                  <a:pt x="1073150" y="0"/>
                </a:lnTo>
                <a:lnTo>
                  <a:pt x="1092200" y="0"/>
                </a:lnTo>
                <a:lnTo>
                  <a:pt x="1111250" y="0"/>
                </a:lnTo>
                <a:lnTo>
                  <a:pt x="1130300" y="0"/>
                </a:lnTo>
                <a:lnTo>
                  <a:pt x="1149350" y="0"/>
                </a:lnTo>
                <a:lnTo>
                  <a:pt x="1162050" y="0"/>
                </a:lnTo>
                <a:lnTo>
                  <a:pt x="1187450" y="0"/>
                </a:lnTo>
                <a:lnTo>
                  <a:pt x="1219200" y="0"/>
                </a:lnTo>
                <a:lnTo>
                  <a:pt x="1244600" y="0"/>
                </a:lnTo>
                <a:lnTo>
                  <a:pt x="1263650" y="0"/>
                </a:lnTo>
                <a:lnTo>
                  <a:pt x="1276350" y="0"/>
                </a:lnTo>
                <a:lnTo>
                  <a:pt x="1289050" y="0"/>
                </a:lnTo>
                <a:lnTo>
                  <a:pt x="1301750" y="0"/>
                </a:lnTo>
                <a:lnTo>
                  <a:pt x="1314450" y="0"/>
                </a:lnTo>
                <a:lnTo>
                  <a:pt x="1327150" y="0"/>
                </a:lnTo>
                <a:lnTo>
                  <a:pt x="1333500" y="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50644" y="4757738"/>
            <a:ext cx="807244" cy="28576"/>
          </a:xfrm>
          <a:custGeom>
            <a:avLst/>
            <a:gdLst/>
            <a:ahLst/>
            <a:cxnLst/>
            <a:rect l="0" t="0" r="0" b="0"/>
            <a:pathLst>
              <a:path w="1435101" h="50801">
                <a:moveTo>
                  <a:pt x="0" y="0"/>
                </a:moveTo>
                <a:lnTo>
                  <a:pt x="12700" y="0"/>
                </a:lnTo>
                <a:lnTo>
                  <a:pt x="31750" y="0"/>
                </a:lnTo>
                <a:lnTo>
                  <a:pt x="50800" y="0"/>
                </a:lnTo>
                <a:lnTo>
                  <a:pt x="69850" y="0"/>
                </a:lnTo>
                <a:lnTo>
                  <a:pt x="88900" y="0"/>
                </a:lnTo>
                <a:lnTo>
                  <a:pt x="114300" y="0"/>
                </a:lnTo>
                <a:lnTo>
                  <a:pt x="146050" y="0"/>
                </a:lnTo>
                <a:lnTo>
                  <a:pt x="184150" y="0"/>
                </a:lnTo>
                <a:lnTo>
                  <a:pt x="222250" y="0"/>
                </a:lnTo>
                <a:lnTo>
                  <a:pt x="254000" y="0"/>
                </a:lnTo>
                <a:lnTo>
                  <a:pt x="279400" y="0"/>
                </a:lnTo>
                <a:lnTo>
                  <a:pt x="293688" y="1588"/>
                </a:lnTo>
                <a:lnTo>
                  <a:pt x="311150" y="6350"/>
                </a:lnTo>
                <a:lnTo>
                  <a:pt x="327025" y="11113"/>
                </a:lnTo>
                <a:lnTo>
                  <a:pt x="336550" y="12700"/>
                </a:lnTo>
                <a:lnTo>
                  <a:pt x="361950" y="12700"/>
                </a:lnTo>
                <a:lnTo>
                  <a:pt x="393700" y="12700"/>
                </a:lnTo>
                <a:lnTo>
                  <a:pt x="412750" y="12700"/>
                </a:lnTo>
                <a:lnTo>
                  <a:pt x="425450" y="12700"/>
                </a:lnTo>
                <a:lnTo>
                  <a:pt x="444500" y="12700"/>
                </a:lnTo>
                <a:lnTo>
                  <a:pt x="463550" y="12700"/>
                </a:lnTo>
                <a:lnTo>
                  <a:pt x="482600" y="12700"/>
                </a:lnTo>
                <a:lnTo>
                  <a:pt x="495300" y="14288"/>
                </a:lnTo>
                <a:lnTo>
                  <a:pt x="508000" y="19050"/>
                </a:lnTo>
                <a:lnTo>
                  <a:pt x="520700" y="23813"/>
                </a:lnTo>
                <a:lnTo>
                  <a:pt x="533400" y="25400"/>
                </a:lnTo>
                <a:lnTo>
                  <a:pt x="558800" y="25400"/>
                </a:lnTo>
                <a:lnTo>
                  <a:pt x="584200" y="25400"/>
                </a:lnTo>
                <a:lnTo>
                  <a:pt x="609600" y="25400"/>
                </a:lnTo>
                <a:lnTo>
                  <a:pt x="635000" y="25400"/>
                </a:lnTo>
                <a:lnTo>
                  <a:pt x="654050" y="25400"/>
                </a:lnTo>
                <a:lnTo>
                  <a:pt x="673100" y="25400"/>
                </a:lnTo>
                <a:lnTo>
                  <a:pt x="692150" y="25400"/>
                </a:lnTo>
                <a:lnTo>
                  <a:pt x="698500" y="26988"/>
                </a:lnTo>
                <a:lnTo>
                  <a:pt x="704850" y="31750"/>
                </a:lnTo>
                <a:lnTo>
                  <a:pt x="711200" y="36513"/>
                </a:lnTo>
                <a:lnTo>
                  <a:pt x="717550" y="38100"/>
                </a:lnTo>
                <a:lnTo>
                  <a:pt x="730250" y="38100"/>
                </a:lnTo>
                <a:lnTo>
                  <a:pt x="742950" y="38100"/>
                </a:lnTo>
                <a:lnTo>
                  <a:pt x="755650" y="38100"/>
                </a:lnTo>
                <a:lnTo>
                  <a:pt x="768350" y="38100"/>
                </a:lnTo>
                <a:lnTo>
                  <a:pt x="781050" y="38100"/>
                </a:lnTo>
                <a:lnTo>
                  <a:pt x="793750" y="38100"/>
                </a:lnTo>
                <a:lnTo>
                  <a:pt x="806450" y="38100"/>
                </a:lnTo>
                <a:lnTo>
                  <a:pt x="819150" y="38100"/>
                </a:lnTo>
                <a:lnTo>
                  <a:pt x="827088" y="39688"/>
                </a:lnTo>
                <a:lnTo>
                  <a:pt x="838200" y="44450"/>
                </a:lnTo>
                <a:lnTo>
                  <a:pt x="849313" y="49213"/>
                </a:lnTo>
                <a:lnTo>
                  <a:pt x="857250" y="50800"/>
                </a:lnTo>
                <a:lnTo>
                  <a:pt x="869950" y="50800"/>
                </a:lnTo>
                <a:lnTo>
                  <a:pt x="882650" y="50800"/>
                </a:lnTo>
                <a:lnTo>
                  <a:pt x="901700" y="50800"/>
                </a:lnTo>
                <a:lnTo>
                  <a:pt x="920750" y="50800"/>
                </a:lnTo>
                <a:lnTo>
                  <a:pt x="933450" y="50800"/>
                </a:lnTo>
                <a:lnTo>
                  <a:pt x="952500" y="50800"/>
                </a:lnTo>
                <a:lnTo>
                  <a:pt x="977900" y="50800"/>
                </a:lnTo>
                <a:lnTo>
                  <a:pt x="1003300" y="50800"/>
                </a:lnTo>
                <a:lnTo>
                  <a:pt x="1022350" y="50800"/>
                </a:lnTo>
                <a:lnTo>
                  <a:pt x="1041400" y="50800"/>
                </a:lnTo>
                <a:lnTo>
                  <a:pt x="1066800" y="50800"/>
                </a:lnTo>
                <a:lnTo>
                  <a:pt x="1085850" y="50800"/>
                </a:lnTo>
                <a:lnTo>
                  <a:pt x="1098550" y="50800"/>
                </a:lnTo>
                <a:lnTo>
                  <a:pt x="1111250" y="50800"/>
                </a:lnTo>
                <a:lnTo>
                  <a:pt x="1123950" y="50800"/>
                </a:lnTo>
                <a:lnTo>
                  <a:pt x="1136650" y="50800"/>
                </a:lnTo>
                <a:lnTo>
                  <a:pt x="1149350" y="50800"/>
                </a:lnTo>
                <a:lnTo>
                  <a:pt x="1162050" y="50800"/>
                </a:lnTo>
                <a:lnTo>
                  <a:pt x="1174750" y="50800"/>
                </a:lnTo>
                <a:lnTo>
                  <a:pt x="1187450" y="50800"/>
                </a:lnTo>
                <a:lnTo>
                  <a:pt x="1192213" y="49213"/>
                </a:lnTo>
                <a:lnTo>
                  <a:pt x="1193800" y="44450"/>
                </a:lnTo>
                <a:lnTo>
                  <a:pt x="1195388" y="39688"/>
                </a:lnTo>
                <a:lnTo>
                  <a:pt x="1200150" y="38100"/>
                </a:lnTo>
                <a:lnTo>
                  <a:pt x="1212850" y="38100"/>
                </a:lnTo>
                <a:lnTo>
                  <a:pt x="1217613" y="36513"/>
                </a:lnTo>
                <a:lnTo>
                  <a:pt x="1219200" y="31750"/>
                </a:lnTo>
                <a:lnTo>
                  <a:pt x="1220788" y="26988"/>
                </a:lnTo>
                <a:lnTo>
                  <a:pt x="1225550" y="25400"/>
                </a:lnTo>
                <a:lnTo>
                  <a:pt x="1244600" y="25400"/>
                </a:lnTo>
                <a:lnTo>
                  <a:pt x="1263650" y="25400"/>
                </a:lnTo>
                <a:lnTo>
                  <a:pt x="1282700" y="25400"/>
                </a:lnTo>
                <a:lnTo>
                  <a:pt x="1301750" y="25400"/>
                </a:lnTo>
                <a:lnTo>
                  <a:pt x="1320800" y="25400"/>
                </a:lnTo>
                <a:lnTo>
                  <a:pt x="1339850" y="25400"/>
                </a:lnTo>
                <a:lnTo>
                  <a:pt x="1352550" y="25400"/>
                </a:lnTo>
                <a:lnTo>
                  <a:pt x="1365250" y="25400"/>
                </a:lnTo>
                <a:lnTo>
                  <a:pt x="1377950" y="25400"/>
                </a:lnTo>
                <a:lnTo>
                  <a:pt x="1390650" y="25400"/>
                </a:lnTo>
                <a:lnTo>
                  <a:pt x="1403350" y="25400"/>
                </a:lnTo>
                <a:lnTo>
                  <a:pt x="1416050" y="25400"/>
                </a:lnTo>
                <a:lnTo>
                  <a:pt x="1428750" y="25400"/>
                </a:lnTo>
                <a:lnTo>
                  <a:pt x="1435100" y="254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00938" y="4071938"/>
            <a:ext cx="85726" cy="764382"/>
          </a:xfrm>
          <a:custGeom>
            <a:avLst/>
            <a:gdLst/>
            <a:ahLst/>
            <a:cxnLst/>
            <a:rect l="0" t="0" r="0" b="0"/>
            <a:pathLst>
              <a:path w="152401" h="1358901">
                <a:moveTo>
                  <a:pt x="0" y="0"/>
                </a:moveTo>
                <a:lnTo>
                  <a:pt x="0" y="6350"/>
                </a:lnTo>
                <a:lnTo>
                  <a:pt x="0" y="25400"/>
                </a:lnTo>
                <a:lnTo>
                  <a:pt x="0" y="57150"/>
                </a:lnTo>
                <a:lnTo>
                  <a:pt x="0" y="88900"/>
                </a:lnTo>
                <a:lnTo>
                  <a:pt x="0" y="120650"/>
                </a:lnTo>
                <a:lnTo>
                  <a:pt x="1524" y="139700"/>
                </a:lnTo>
                <a:lnTo>
                  <a:pt x="6350" y="158750"/>
                </a:lnTo>
                <a:lnTo>
                  <a:pt x="19050" y="215900"/>
                </a:lnTo>
                <a:lnTo>
                  <a:pt x="23876" y="254000"/>
                </a:lnTo>
                <a:lnTo>
                  <a:pt x="25400" y="292100"/>
                </a:lnTo>
                <a:lnTo>
                  <a:pt x="26924" y="331788"/>
                </a:lnTo>
                <a:lnTo>
                  <a:pt x="31750" y="374650"/>
                </a:lnTo>
                <a:lnTo>
                  <a:pt x="36576" y="417513"/>
                </a:lnTo>
                <a:lnTo>
                  <a:pt x="38100" y="457200"/>
                </a:lnTo>
                <a:lnTo>
                  <a:pt x="38100" y="520700"/>
                </a:lnTo>
                <a:lnTo>
                  <a:pt x="39624" y="547688"/>
                </a:lnTo>
                <a:lnTo>
                  <a:pt x="44450" y="577850"/>
                </a:lnTo>
                <a:lnTo>
                  <a:pt x="49276" y="608013"/>
                </a:lnTo>
                <a:lnTo>
                  <a:pt x="50800" y="635000"/>
                </a:lnTo>
                <a:lnTo>
                  <a:pt x="50800" y="685800"/>
                </a:lnTo>
                <a:lnTo>
                  <a:pt x="50800" y="736600"/>
                </a:lnTo>
                <a:lnTo>
                  <a:pt x="52324" y="758825"/>
                </a:lnTo>
                <a:lnTo>
                  <a:pt x="57150" y="774700"/>
                </a:lnTo>
                <a:lnTo>
                  <a:pt x="61976" y="788988"/>
                </a:lnTo>
                <a:lnTo>
                  <a:pt x="63500" y="806450"/>
                </a:lnTo>
                <a:lnTo>
                  <a:pt x="63500" y="838200"/>
                </a:lnTo>
                <a:lnTo>
                  <a:pt x="63500" y="869950"/>
                </a:lnTo>
                <a:lnTo>
                  <a:pt x="65024" y="887413"/>
                </a:lnTo>
                <a:lnTo>
                  <a:pt x="69850" y="901700"/>
                </a:lnTo>
                <a:lnTo>
                  <a:pt x="74676" y="914400"/>
                </a:lnTo>
                <a:lnTo>
                  <a:pt x="76200" y="927100"/>
                </a:lnTo>
                <a:lnTo>
                  <a:pt x="77724" y="939800"/>
                </a:lnTo>
                <a:lnTo>
                  <a:pt x="82550" y="952500"/>
                </a:lnTo>
                <a:lnTo>
                  <a:pt x="87376" y="965200"/>
                </a:lnTo>
                <a:lnTo>
                  <a:pt x="88900" y="977900"/>
                </a:lnTo>
                <a:lnTo>
                  <a:pt x="88900" y="996950"/>
                </a:lnTo>
                <a:lnTo>
                  <a:pt x="88900" y="1009650"/>
                </a:lnTo>
                <a:lnTo>
                  <a:pt x="88900" y="1022350"/>
                </a:lnTo>
                <a:lnTo>
                  <a:pt x="88900" y="1035050"/>
                </a:lnTo>
                <a:lnTo>
                  <a:pt x="88900" y="1054100"/>
                </a:lnTo>
                <a:lnTo>
                  <a:pt x="88900" y="1073150"/>
                </a:lnTo>
                <a:lnTo>
                  <a:pt x="88900" y="1098550"/>
                </a:lnTo>
                <a:lnTo>
                  <a:pt x="90424" y="1114425"/>
                </a:lnTo>
                <a:lnTo>
                  <a:pt x="95250" y="1123950"/>
                </a:lnTo>
                <a:lnTo>
                  <a:pt x="100076" y="1130300"/>
                </a:lnTo>
                <a:lnTo>
                  <a:pt x="101600" y="1136650"/>
                </a:lnTo>
                <a:lnTo>
                  <a:pt x="101600" y="1155700"/>
                </a:lnTo>
                <a:lnTo>
                  <a:pt x="103124" y="1165225"/>
                </a:lnTo>
                <a:lnTo>
                  <a:pt x="107950" y="1168400"/>
                </a:lnTo>
                <a:lnTo>
                  <a:pt x="112776" y="1169988"/>
                </a:lnTo>
                <a:lnTo>
                  <a:pt x="114300" y="1174750"/>
                </a:lnTo>
                <a:lnTo>
                  <a:pt x="114300" y="1187450"/>
                </a:lnTo>
                <a:lnTo>
                  <a:pt x="114300" y="1200150"/>
                </a:lnTo>
                <a:lnTo>
                  <a:pt x="115824" y="1206500"/>
                </a:lnTo>
                <a:lnTo>
                  <a:pt x="120650" y="1212850"/>
                </a:lnTo>
                <a:lnTo>
                  <a:pt x="125476" y="1219200"/>
                </a:lnTo>
                <a:lnTo>
                  <a:pt x="127000" y="1225550"/>
                </a:lnTo>
                <a:lnTo>
                  <a:pt x="127000" y="1238250"/>
                </a:lnTo>
                <a:lnTo>
                  <a:pt x="127000" y="1250950"/>
                </a:lnTo>
                <a:lnTo>
                  <a:pt x="127000" y="1263650"/>
                </a:lnTo>
                <a:lnTo>
                  <a:pt x="127000" y="1276350"/>
                </a:lnTo>
                <a:lnTo>
                  <a:pt x="127000" y="1289050"/>
                </a:lnTo>
                <a:lnTo>
                  <a:pt x="127000" y="1301750"/>
                </a:lnTo>
                <a:lnTo>
                  <a:pt x="127000" y="1314450"/>
                </a:lnTo>
                <a:lnTo>
                  <a:pt x="128524" y="1319213"/>
                </a:lnTo>
                <a:lnTo>
                  <a:pt x="133350" y="1320800"/>
                </a:lnTo>
                <a:lnTo>
                  <a:pt x="138176" y="1322388"/>
                </a:lnTo>
                <a:lnTo>
                  <a:pt x="139700" y="1327150"/>
                </a:lnTo>
                <a:lnTo>
                  <a:pt x="139700" y="1339850"/>
                </a:lnTo>
                <a:lnTo>
                  <a:pt x="139700" y="1352550"/>
                </a:lnTo>
                <a:lnTo>
                  <a:pt x="141224" y="1357313"/>
                </a:lnTo>
                <a:lnTo>
                  <a:pt x="146050" y="1358900"/>
                </a:lnTo>
                <a:lnTo>
                  <a:pt x="152400" y="13589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686675" y="4000500"/>
            <a:ext cx="621507" cy="721519"/>
          </a:xfrm>
          <a:custGeom>
            <a:avLst/>
            <a:gdLst/>
            <a:ahLst/>
            <a:cxnLst/>
            <a:rect l="0" t="0" r="0" b="0"/>
            <a:pathLst>
              <a:path w="1104901" h="1282701">
                <a:moveTo>
                  <a:pt x="0" y="101600"/>
                </a:moveTo>
                <a:lnTo>
                  <a:pt x="0" y="107950"/>
                </a:lnTo>
                <a:lnTo>
                  <a:pt x="0" y="120650"/>
                </a:lnTo>
                <a:lnTo>
                  <a:pt x="0" y="139700"/>
                </a:lnTo>
                <a:lnTo>
                  <a:pt x="1524" y="149225"/>
                </a:lnTo>
                <a:lnTo>
                  <a:pt x="6350" y="152400"/>
                </a:lnTo>
                <a:lnTo>
                  <a:pt x="12700" y="155575"/>
                </a:lnTo>
                <a:lnTo>
                  <a:pt x="19050" y="165100"/>
                </a:lnTo>
                <a:lnTo>
                  <a:pt x="23876" y="179388"/>
                </a:lnTo>
                <a:lnTo>
                  <a:pt x="25400" y="196850"/>
                </a:lnTo>
                <a:lnTo>
                  <a:pt x="28575" y="212725"/>
                </a:lnTo>
                <a:lnTo>
                  <a:pt x="38100" y="222250"/>
                </a:lnTo>
                <a:lnTo>
                  <a:pt x="49276" y="231775"/>
                </a:lnTo>
                <a:lnTo>
                  <a:pt x="57150" y="247650"/>
                </a:lnTo>
                <a:lnTo>
                  <a:pt x="61976" y="265113"/>
                </a:lnTo>
                <a:lnTo>
                  <a:pt x="63500" y="279400"/>
                </a:lnTo>
                <a:lnTo>
                  <a:pt x="66675" y="295275"/>
                </a:lnTo>
                <a:lnTo>
                  <a:pt x="76200" y="317500"/>
                </a:lnTo>
                <a:lnTo>
                  <a:pt x="88900" y="339725"/>
                </a:lnTo>
                <a:lnTo>
                  <a:pt x="101600" y="355600"/>
                </a:lnTo>
                <a:lnTo>
                  <a:pt x="112776" y="369888"/>
                </a:lnTo>
                <a:lnTo>
                  <a:pt x="120650" y="387350"/>
                </a:lnTo>
                <a:lnTo>
                  <a:pt x="139700" y="438150"/>
                </a:lnTo>
                <a:lnTo>
                  <a:pt x="152400" y="469900"/>
                </a:lnTo>
                <a:lnTo>
                  <a:pt x="165100" y="501650"/>
                </a:lnTo>
                <a:lnTo>
                  <a:pt x="179324" y="530225"/>
                </a:lnTo>
                <a:lnTo>
                  <a:pt x="196850" y="552450"/>
                </a:lnTo>
                <a:lnTo>
                  <a:pt x="214376" y="574675"/>
                </a:lnTo>
                <a:lnTo>
                  <a:pt x="228600" y="603250"/>
                </a:lnTo>
                <a:lnTo>
                  <a:pt x="241300" y="631825"/>
                </a:lnTo>
                <a:lnTo>
                  <a:pt x="254000" y="654050"/>
                </a:lnTo>
                <a:lnTo>
                  <a:pt x="279400" y="698500"/>
                </a:lnTo>
                <a:lnTo>
                  <a:pt x="298450" y="736600"/>
                </a:lnTo>
                <a:lnTo>
                  <a:pt x="311150" y="768350"/>
                </a:lnTo>
                <a:lnTo>
                  <a:pt x="323850" y="800100"/>
                </a:lnTo>
                <a:lnTo>
                  <a:pt x="336550" y="825500"/>
                </a:lnTo>
                <a:lnTo>
                  <a:pt x="349250" y="850900"/>
                </a:lnTo>
                <a:lnTo>
                  <a:pt x="355600" y="862013"/>
                </a:lnTo>
                <a:lnTo>
                  <a:pt x="361950" y="869950"/>
                </a:lnTo>
                <a:lnTo>
                  <a:pt x="368300" y="879475"/>
                </a:lnTo>
                <a:lnTo>
                  <a:pt x="374650" y="895350"/>
                </a:lnTo>
                <a:lnTo>
                  <a:pt x="382524" y="914400"/>
                </a:lnTo>
                <a:lnTo>
                  <a:pt x="393700" y="933450"/>
                </a:lnTo>
                <a:lnTo>
                  <a:pt x="419100" y="971550"/>
                </a:lnTo>
                <a:lnTo>
                  <a:pt x="430276" y="992188"/>
                </a:lnTo>
                <a:lnTo>
                  <a:pt x="438150" y="1016000"/>
                </a:lnTo>
                <a:lnTo>
                  <a:pt x="447675" y="1039813"/>
                </a:lnTo>
                <a:lnTo>
                  <a:pt x="463550" y="1060450"/>
                </a:lnTo>
                <a:lnTo>
                  <a:pt x="479425" y="1081088"/>
                </a:lnTo>
                <a:lnTo>
                  <a:pt x="488950" y="1104900"/>
                </a:lnTo>
                <a:lnTo>
                  <a:pt x="496824" y="1127125"/>
                </a:lnTo>
                <a:lnTo>
                  <a:pt x="508000" y="1143000"/>
                </a:lnTo>
                <a:lnTo>
                  <a:pt x="522224" y="1155700"/>
                </a:lnTo>
                <a:lnTo>
                  <a:pt x="539750" y="1168400"/>
                </a:lnTo>
                <a:lnTo>
                  <a:pt x="553974" y="1181100"/>
                </a:lnTo>
                <a:lnTo>
                  <a:pt x="558800" y="1193800"/>
                </a:lnTo>
                <a:lnTo>
                  <a:pt x="561975" y="1206500"/>
                </a:lnTo>
                <a:lnTo>
                  <a:pt x="571500" y="1219200"/>
                </a:lnTo>
                <a:lnTo>
                  <a:pt x="582676" y="1231900"/>
                </a:lnTo>
                <a:lnTo>
                  <a:pt x="590550" y="1244600"/>
                </a:lnTo>
                <a:lnTo>
                  <a:pt x="595376" y="1257300"/>
                </a:lnTo>
                <a:lnTo>
                  <a:pt x="596900" y="1270000"/>
                </a:lnTo>
                <a:lnTo>
                  <a:pt x="598424" y="1279525"/>
                </a:lnTo>
                <a:lnTo>
                  <a:pt x="603250" y="1282700"/>
                </a:lnTo>
                <a:lnTo>
                  <a:pt x="615950" y="1282700"/>
                </a:lnTo>
                <a:lnTo>
                  <a:pt x="622300" y="1277938"/>
                </a:lnTo>
                <a:lnTo>
                  <a:pt x="628650" y="1263650"/>
                </a:lnTo>
                <a:lnTo>
                  <a:pt x="641350" y="1219200"/>
                </a:lnTo>
                <a:lnTo>
                  <a:pt x="649224" y="1195388"/>
                </a:lnTo>
                <a:lnTo>
                  <a:pt x="660400" y="1174750"/>
                </a:lnTo>
                <a:lnTo>
                  <a:pt x="673100" y="1150938"/>
                </a:lnTo>
                <a:lnTo>
                  <a:pt x="685800" y="1117600"/>
                </a:lnTo>
                <a:lnTo>
                  <a:pt x="698500" y="1079500"/>
                </a:lnTo>
                <a:lnTo>
                  <a:pt x="711200" y="1041400"/>
                </a:lnTo>
                <a:lnTo>
                  <a:pt x="727075" y="1001713"/>
                </a:lnTo>
                <a:lnTo>
                  <a:pt x="749300" y="958850"/>
                </a:lnTo>
                <a:lnTo>
                  <a:pt x="771525" y="915988"/>
                </a:lnTo>
                <a:lnTo>
                  <a:pt x="787400" y="876300"/>
                </a:lnTo>
                <a:lnTo>
                  <a:pt x="800100" y="833438"/>
                </a:lnTo>
                <a:lnTo>
                  <a:pt x="812800" y="781050"/>
                </a:lnTo>
                <a:lnTo>
                  <a:pt x="828675" y="727075"/>
                </a:lnTo>
                <a:lnTo>
                  <a:pt x="850900" y="679450"/>
                </a:lnTo>
                <a:lnTo>
                  <a:pt x="874776" y="635000"/>
                </a:lnTo>
                <a:lnTo>
                  <a:pt x="895350" y="590550"/>
                </a:lnTo>
                <a:lnTo>
                  <a:pt x="911225" y="549275"/>
                </a:lnTo>
                <a:lnTo>
                  <a:pt x="920750" y="514350"/>
                </a:lnTo>
                <a:lnTo>
                  <a:pt x="928624" y="481013"/>
                </a:lnTo>
                <a:lnTo>
                  <a:pt x="939800" y="444500"/>
                </a:lnTo>
                <a:lnTo>
                  <a:pt x="952500" y="409575"/>
                </a:lnTo>
                <a:lnTo>
                  <a:pt x="965200" y="381000"/>
                </a:lnTo>
                <a:lnTo>
                  <a:pt x="976376" y="354013"/>
                </a:lnTo>
                <a:lnTo>
                  <a:pt x="984250" y="323850"/>
                </a:lnTo>
                <a:lnTo>
                  <a:pt x="992124" y="295275"/>
                </a:lnTo>
                <a:lnTo>
                  <a:pt x="1003300" y="273050"/>
                </a:lnTo>
                <a:lnTo>
                  <a:pt x="1014476" y="254000"/>
                </a:lnTo>
                <a:lnTo>
                  <a:pt x="1022350" y="234950"/>
                </a:lnTo>
                <a:lnTo>
                  <a:pt x="1035050" y="196850"/>
                </a:lnTo>
                <a:lnTo>
                  <a:pt x="1039876" y="179388"/>
                </a:lnTo>
                <a:lnTo>
                  <a:pt x="1041400" y="165100"/>
                </a:lnTo>
                <a:lnTo>
                  <a:pt x="1044575" y="152400"/>
                </a:lnTo>
                <a:lnTo>
                  <a:pt x="1054100" y="139700"/>
                </a:lnTo>
                <a:lnTo>
                  <a:pt x="1063625" y="127000"/>
                </a:lnTo>
                <a:lnTo>
                  <a:pt x="1066800" y="114300"/>
                </a:lnTo>
                <a:lnTo>
                  <a:pt x="1066800" y="95250"/>
                </a:lnTo>
                <a:lnTo>
                  <a:pt x="1066800" y="82550"/>
                </a:lnTo>
                <a:lnTo>
                  <a:pt x="1068324" y="77788"/>
                </a:lnTo>
                <a:lnTo>
                  <a:pt x="1073150" y="76200"/>
                </a:lnTo>
                <a:lnTo>
                  <a:pt x="1077976" y="74613"/>
                </a:lnTo>
                <a:lnTo>
                  <a:pt x="1079500" y="69850"/>
                </a:lnTo>
                <a:lnTo>
                  <a:pt x="1081024" y="65088"/>
                </a:lnTo>
                <a:lnTo>
                  <a:pt x="1085850" y="63500"/>
                </a:lnTo>
                <a:lnTo>
                  <a:pt x="1090676" y="61913"/>
                </a:lnTo>
                <a:lnTo>
                  <a:pt x="1092200" y="57150"/>
                </a:lnTo>
                <a:lnTo>
                  <a:pt x="1092200" y="44450"/>
                </a:lnTo>
                <a:lnTo>
                  <a:pt x="1092200" y="31750"/>
                </a:lnTo>
                <a:lnTo>
                  <a:pt x="1093724" y="26988"/>
                </a:lnTo>
                <a:lnTo>
                  <a:pt x="1098550" y="25400"/>
                </a:lnTo>
                <a:lnTo>
                  <a:pt x="1103376" y="23813"/>
                </a:lnTo>
                <a:lnTo>
                  <a:pt x="1104900" y="19050"/>
                </a:lnTo>
                <a:lnTo>
                  <a:pt x="1104900" y="6350"/>
                </a:lnTo>
                <a:lnTo>
                  <a:pt x="1104900" y="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258050" y="4071938"/>
            <a:ext cx="1243013" cy="28576"/>
          </a:xfrm>
          <a:custGeom>
            <a:avLst/>
            <a:gdLst/>
            <a:ahLst/>
            <a:cxnLst/>
            <a:rect l="0" t="0" r="0" b="0"/>
            <a:pathLst>
              <a:path w="2209801" h="50801">
                <a:moveTo>
                  <a:pt x="0" y="50800"/>
                </a:moveTo>
                <a:lnTo>
                  <a:pt x="6350" y="50800"/>
                </a:lnTo>
                <a:lnTo>
                  <a:pt x="25400" y="50800"/>
                </a:lnTo>
                <a:lnTo>
                  <a:pt x="63500" y="50800"/>
                </a:lnTo>
                <a:lnTo>
                  <a:pt x="127000" y="50800"/>
                </a:lnTo>
                <a:lnTo>
                  <a:pt x="163576" y="50800"/>
                </a:lnTo>
                <a:lnTo>
                  <a:pt x="196850" y="50800"/>
                </a:lnTo>
                <a:lnTo>
                  <a:pt x="231775" y="50800"/>
                </a:lnTo>
                <a:lnTo>
                  <a:pt x="273050" y="50800"/>
                </a:lnTo>
                <a:lnTo>
                  <a:pt x="320675" y="50800"/>
                </a:lnTo>
                <a:lnTo>
                  <a:pt x="374650" y="50800"/>
                </a:lnTo>
                <a:lnTo>
                  <a:pt x="430276" y="50800"/>
                </a:lnTo>
                <a:lnTo>
                  <a:pt x="482600" y="50800"/>
                </a:lnTo>
                <a:lnTo>
                  <a:pt x="533400" y="50800"/>
                </a:lnTo>
                <a:lnTo>
                  <a:pt x="584200" y="50800"/>
                </a:lnTo>
                <a:lnTo>
                  <a:pt x="633476" y="50800"/>
                </a:lnTo>
                <a:lnTo>
                  <a:pt x="679450" y="50800"/>
                </a:lnTo>
                <a:lnTo>
                  <a:pt x="725424" y="50800"/>
                </a:lnTo>
                <a:lnTo>
                  <a:pt x="774700" y="50800"/>
                </a:lnTo>
                <a:lnTo>
                  <a:pt x="822325" y="50800"/>
                </a:lnTo>
                <a:lnTo>
                  <a:pt x="863600" y="50800"/>
                </a:lnTo>
                <a:lnTo>
                  <a:pt x="903224" y="50800"/>
                </a:lnTo>
                <a:lnTo>
                  <a:pt x="946150" y="50800"/>
                </a:lnTo>
                <a:lnTo>
                  <a:pt x="987425" y="50800"/>
                </a:lnTo>
                <a:lnTo>
                  <a:pt x="1022350" y="50800"/>
                </a:lnTo>
                <a:lnTo>
                  <a:pt x="1055624" y="50800"/>
                </a:lnTo>
                <a:lnTo>
                  <a:pt x="1092200" y="50800"/>
                </a:lnTo>
                <a:lnTo>
                  <a:pt x="1128776" y="50800"/>
                </a:lnTo>
                <a:lnTo>
                  <a:pt x="1162050" y="50800"/>
                </a:lnTo>
                <a:lnTo>
                  <a:pt x="1212850" y="50800"/>
                </a:lnTo>
                <a:lnTo>
                  <a:pt x="1270000" y="50800"/>
                </a:lnTo>
                <a:lnTo>
                  <a:pt x="1333500" y="50800"/>
                </a:lnTo>
                <a:lnTo>
                  <a:pt x="1377950" y="50800"/>
                </a:lnTo>
                <a:lnTo>
                  <a:pt x="1416050" y="50800"/>
                </a:lnTo>
                <a:lnTo>
                  <a:pt x="1454150" y="50800"/>
                </a:lnTo>
                <a:lnTo>
                  <a:pt x="1492250" y="50800"/>
                </a:lnTo>
                <a:lnTo>
                  <a:pt x="1536700" y="50800"/>
                </a:lnTo>
                <a:lnTo>
                  <a:pt x="1587500" y="50800"/>
                </a:lnTo>
                <a:lnTo>
                  <a:pt x="1651000" y="50800"/>
                </a:lnTo>
                <a:lnTo>
                  <a:pt x="1687576" y="50800"/>
                </a:lnTo>
                <a:lnTo>
                  <a:pt x="1720850" y="50800"/>
                </a:lnTo>
                <a:lnTo>
                  <a:pt x="1755775" y="50800"/>
                </a:lnTo>
                <a:lnTo>
                  <a:pt x="1797050" y="50800"/>
                </a:lnTo>
                <a:lnTo>
                  <a:pt x="1841500" y="49213"/>
                </a:lnTo>
                <a:lnTo>
                  <a:pt x="1885950" y="44450"/>
                </a:lnTo>
                <a:lnTo>
                  <a:pt x="1928876" y="38100"/>
                </a:lnTo>
                <a:lnTo>
                  <a:pt x="1968500" y="31750"/>
                </a:lnTo>
                <a:lnTo>
                  <a:pt x="2005076" y="25400"/>
                </a:lnTo>
                <a:lnTo>
                  <a:pt x="2038350" y="19050"/>
                </a:lnTo>
                <a:lnTo>
                  <a:pt x="2066925" y="14288"/>
                </a:lnTo>
                <a:lnTo>
                  <a:pt x="2089150" y="12700"/>
                </a:lnTo>
                <a:lnTo>
                  <a:pt x="2127250" y="12700"/>
                </a:lnTo>
                <a:lnTo>
                  <a:pt x="2159000" y="12700"/>
                </a:lnTo>
                <a:lnTo>
                  <a:pt x="2178050" y="12700"/>
                </a:lnTo>
                <a:lnTo>
                  <a:pt x="2190750" y="12700"/>
                </a:lnTo>
                <a:lnTo>
                  <a:pt x="2203450" y="12700"/>
                </a:lnTo>
                <a:lnTo>
                  <a:pt x="2208276" y="11113"/>
                </a:lnTo>
                <a:lnTo>
                  <a:pt x="2209800" y="6350"/>
                </a:lnTo>
                <a:lnTo>
                  <a:pt x="2209800" y="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358063" y="4722019"/>
            <a:ext cx="1092994" cy="35719"/>
          </a:xfrm>
          <a:custGeom>
            <a:avLst/>
            <a:gdLst/>
            <a:ahLst/>
            <a:cxnLst/>
            <a:rect l="0" t="0" r="0" b="0"/>
            <a:pathLst>
              <a:path w="1943101" h="63501">
                <a:moveTo>
                  <a:pt x="0" y="0"/>
                </a:moveTo>
                <a:lnTo>
                  <a:pt x="0" y="6350"/>
                </a:lnTo>
                <a:lnTo>
                  <a:pt x="3175" y="11113"/>
                </a:lnTo>
                <a:lnTo>
                  <a:pt x="12700" y="12700"/>
                </a:lnTo>
                <a:lnTo>
                  <a:pt x="57150" y="12700"/>
                </a:lnTo>
                <a:lnTo>
                  <a:pt x="90424" y="12700"/>
                </a:lnTo>
                <a:lnTo>
                  <a:pt x="127000" y="12700"/>
                </a:lnTo>
                <a:lnTo>
                  <a:pt x="168275" y="14288"/>
                </a:lnTo>
                <a:lnTo>
                  <a:pt x="215900" y="19050"/>
                </a:lnTo>
                <a:lnTo>
                  <a:pt x="269875" y="23813"/>
                </a:lnTo>
                <a:lnTo>
                  <a:pt x="330200" y="25400"/>
                </a:lnTo>
                <a:lnTo>
                  <a:pt x="392176" y="25400"/>
                </a:lnTo>
                <a:lnTo>
                  <a:pt x="450850" y="25400"/>
                </a:lnTo>
                <a:lnTo>
                  <a:pt x="514350" y="26988"/>
                </a:lnTo>
                <a:lnTo>
                  <a:pt x="590550" y="31750"/>
                </a:lnTo>
                <a:lnTo>
                  <a:pt x="671576" y="36513"/>
                </a:lnTo>
                <a:lnTo>
                  <a:pt x="749300" y="38100"/>
                </a:lnTo>
                <a:lnTo>
                  <a:pt x="823976" y="38100"/>
                </a:lnTo>
                <a:lnTo>
                  <a:pt x="895350" y="38100"/>
                </a:lnTo>
                <a:lnTo>
                  <a:pt x="966724" y="38100"/>
                </a:lnTo>
                <a:lnTo>
                  <a:pt x="1041400" y="38100"/>
                </a:lnTo>
                <a:lnTo>
                  <a:pt x="1114425" y="38100"/>
                </a:lnTo>
                <a:lnTo>
                  <a:pt x="1181100" y="38100"/>
                </a:lnTo>
                <a:lnTo>
                  <a:pt x="1239774" y="38100"/>
                </a:lnTo>
                <a:lnTo>
                  <a:pt x="1289050" y="38100"/>
                </a:lnTo>
                <a:lnTo>
                  <a:pt x="1330325" y="38100"/>
                </a:lnTo>
                <a:lnTo>
                  <a:pt x="1365250" y="38100"/>
                </a:lnTo>
                <a:lnTo>
                  <a:pt x="1409700" y="38100"/>
                </a:lnTo>
                <a:lnTo>
                  <a:pt x="1435100" y="38100"/>
                </a:lnTo>
                <a:lnTo>
                  <a:pt x="1449324" y="39688"/>
                </a:lnTo>
                <a:lnTo>
                  <a:pt x="1466850" y="44450"/>
                </a:lnTo>
                <a:lnTo>
                  <a:pt x="1484376" y="49213"/>
                </a:lnTo>
                <a:lnTo>
                  <a:pt x="1498600" y="50800"/>
                </a:lnTo>
                <a:lnTo>
                  <a:pt x="1524000" y="50800"/>
                </a:lnTo>
                <a:lnTo>
                  <a:pt x="1543050" y="50800"/>
                </a:lnTo>
                <a:lnTo>
                  <a:pt x="1555750" y="50800"/>
                </a:lnTo>
                <a:lnTo>
                  <a:pt x="1568450" y="50800"/>
                </a:lnTo>
                <a:lnTo>
                  <a:pt x="1587500" y="50800"/>
                </a:lnTo>
                <a:lnTo>
                  <a:pt x="1612900" y="50800"/>
                </a:lnTo>
                <a:lnTo>
                  <a:pt x="1631950" y="50800"/>
                </a:lnTo>
                <a:lnTo>
                  <a:pt x="1644650" y="50800"/>
                </a:lnTo>
                <a:lnTo>
                  <a:pt x="1657350" y="50800"/>
                </a:lnTo>
                <a:lnTo>
                  <a:pt x="1670050" y="50800"/>
                </a:lnTo>
                <a:lnTo>
                  <a:pt x="1682750" y="50800"/>
                </a:lnTo>
                <a:lnTo>
                  <a:pt x="1695450" y="50800"/>
                </a:lnTo>
                <a:lnTo>
                  <a:pt x="1720850" y="50800"/>
                </a:lnTo>
                <a:lnTo>
                  <a:pt x="1752600" y="50800"/>
                </a:lnTo>
                <a:lnTo>
                  <a:pt x="1790700" y="50800"/>
                </a:lnTo>
                <a:lnTo>
                  <a:pt x="1814576" y="52388"/>
                </a:lnTo>
                <a:lnTo>
                  <a:pt x="1835150" y="57150"/>
                </a:lnTo>
                <a:lnTo>
                  <a:pt x="1854200" y="61913"/>
                </a:lnTo>
                <a:lnTo>
                  <a:pt x="1873250" y="63500"/>
                </a:lnTo>
                <a:lnTo>
                  <a:pt x="1911350" y="63500"/>
                </a:lnTo>
                <a:lnTo>
                  <a:pt x="1936750" y="63500"/>
                </a:lnTo>
                <a:lnTo>
                  <a:pt x="1943100" y="635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a Point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point is represented by a pair of numbers (x,y).</a:t>
            </a:r>
          </a:p>
          <a:p>
            <a:r>
              <a:rPr lang="en-US" sz="2800" dirty="0" smtClean="0"/>
              <a:t>When given a point to plot, do the following:</a:t>
            </a:r>
          </a:p>
          <a:p>
            <a:pPr lvl="1"/>
            <a:r>
              <a:rPr lang="en-US" sz="2400" dirty="0" smtClean="0"/>
              <a:t>Locate where each number is on the x and y-axis respectively.</a:t>
            </a:r>
          </a:p>
          <a:p>
            <a:pPr lvl="1"/>
            <a:r>
              <a:rPr lang="en-US" sz="2400" dirty="0" smtClean="0"/>
              <a:t>For the x-axis number, draw (or imagine) a vertical line going through it.</a:t>
            </a:r>
          </a:p>
          <a:p>
            <a:pPr lvl="1"/>
            <a:r>
              <a:rPr lang="en-US" sz="2400" dirty="0" smtClean="0"/>
              <a:t>For the y-axis, draw (or imagine) a horizontal line going through it. </a:t>
            </a:r>
          </a:p>
          <a:p>
            <a:pPr lvl="1"/>
            <a:r>
              <a:rPr lang="en-US" sz="2400" dirty="0" smtClean="0"/>
              <a:t>The point occurs where the lines meet. </a:t>
            </a:r>
          </a:p>
          <a:p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7415213" y="1400176"/>
            <a:ext cx="7144" cy="269677"/>
          </a:xfrm>
          <a:custGeom>
            <a:avLst/>
            <a:gdLst/>
            <a:ahLst/>
            <a:cxnLst/>
            <a:rect l="0" t="0" r="0" b="0"/>
            <a:pathLst>
              <a:path w="12701" h="479426">
                <a:moveTo>
                  <a:pt x="0" y="0"/>
                </a:moveTo>
                <a:lnTo>
                  <a:pt x="0" y="6350"/>
                </a:lnTo>
                <a:lnTo>
                  <a:pt x="0" y="19050"/>
                </a:lnTo>
                <a:lnTo>
                  <a:pt x="0" y="31750"/>
                </a:lnTo>
                <a:lnTo>
                  <a:pt x="0" y="44450"/>
                </a:lnTo>
                <a:lnTo>
                  <a:pt x="0" y="63500"/>
                </a:lnTo>
                <a:lnTo>
                  <a:pt x="0" y="88900"/>
                </a:lnTo>
                <a:lnTo>
                  <a:pt x="0" y="107950"/>
                </a:lnTo>
                <a:lnTo>
                  <a:pt x="0" y="127000"/>
                </a:lnTo>
                <a:lnTo>
                  <a:pt x="1524" y="138113"/>
                </a:lnTo>
                <a:lnTo>
                  <a:pt x="6350" y="146050"/>
                </a:lnTo>
                <a:lnTo>
                  <a:pt x="11176" y="153988"/>
                </a:lnTo>
                <a:lnTo>
                  <a:pt x="12700" y="165100"/>
                </a:lnTo>
                <a:lnTo>
                  <a:pt x="12700" y="190500"/>
                </a:lnTo>
                <a:lnTo>
                  <a:pt x="12700" y="215900"/>
                </a:lnTo>
                <a:lnTo>
                  <a:pt x="12700" y="234950"/>
                </a:lnTo>
                <a:lnTo>
                  <a:pt x="12700" y="254000"/>
                </a:lnTo>
                <a:lnTo>
                  <a:pt x="12700" y="273050"/>
                </a:lnTo>
                <a:lnTo>
                  <a:pt x="12700" y="292100"/>
                </a:lnTo>
                <a:lnTo>
                  <a:pt x="12700" y="311150"/>
                </a:lnTo>
                <a:lnTo>
                  <a:pt x="12700" y="323850"/>
                </a:lnTo>
                <a:lnTo>
                  <a:pt x="12700" y="336550"/>
                </a:lnTo>
                <a:lnTo>
                  <a:pt x="12700" y="355600"/>
                </a:lnTo>
                <a:lnTo>
                  <a:pt x="12700" y="374650"/>
                </a:lnTo>
                <a:lnTo>
                  <a:pt x="12700" y="387350"/>
                </a:lnTo>
                <a:lnTo>
                  <a:pt x="12700" y="400050"/>
                </a:lnTo>
                <a:lnTo>
                  <a:pt x="12700" y="412750"/>
                </a:lnTo>
                <a:lnTo>
                  <a:pt x="12700" y="431800"/>
                </a:lnTo>
                <a:lnTo>
                  <a:pt x="12700" y="450850"/>
                </a:lnTo>
                <a:lnTo>
                  <a:pt x="12700" y="463550"/>
                </a:lnTo>
                <a:lnTo>
                  <a:pt x="12700" y="476250"/>
                </a:lnTo>
                <a:lnTo>
                  <a:pt x="11176" y="479425"/>
                </a:lnTo>
                <a:lnTo>
                  <a:pt x="6350" y="476250"/>
                </a:lnTo>
                <a:lnTo>
                  <a:pt x="0" y="4699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608094" y="1393031"/>
            <a:ext cx="153591" cy="150019"/>
          </a:xfrm>
          <a:custGeom>
            <a:avLst/>
            <a:gdLst/>
            <a:ahLst/>
            <a:cxnLst/>
            <a:rect l="0" t="0" r="0" b="0"/>
            <a:pathLst>
              <a:path w="273051" h="266701">
                <a:moveTo>
                  <a:pt x="0" y="0"/>
                </a:moveTo>
                <a:lnTo>
                  <a:pt x="0" y="6350"/>
                </a:lnTo>
                <a:lnTo>
                  <a:pt x="1524" y="14288"/>
                </a:lnTo>
                <a:lnTo>
                  <a:pt x="6350" y="25400"/>
                </a:lnTo>
                <a:lnTo>
                  <a:pt x="11176" y="36513"/>
                </a:lnTo>
                <a:lnTo>
                  <a:pt x="12700" y="44450"/>
                </a:lnTo>
                <a:lnTo>
                  <a:pt x="12700" y="63500"/>
                </a:lnTo>
                <a:lnTo>
                  <a:pt x="12700" y="88900"/>
                </a:lnTo>
                <a:lnTo>
                  <a:pt x="14224" y="103188"/>
                </a:lnTo>
                <a:lnTo>
                  <a:pt x="19050" y="120650"/>
                </a:lnTo>
                <a:lnTo>
                  <a:pt x="23876" y="136525"/>
                </a:lnTo>
                <a:lnTo>
                  <a:pt x="25400" y="146050"/>
                </a:lnTo>
                <a:lnTo>
                  <a:pt x="26924" y="153988"/>
                </a:lnTo>
                <a:lnTo>
                  <a:pt x="31750" y="165100"/>
                </a:lnTo>
                <a:lnTo>
                  <a:pt x="36576" y="177800"/>
                </a:lnTo>
                <a:lnTo>
                  <a:pt x="38100" y="190500"/>
                </a:lnTo>
                <a:lnTo>
                  <a:pt x="39624" y="203200"/>
                </a:lnTo>
                <a:lnTo>
                  <a:pt x="44450" y="215900"/>
                </a:lnTo>
                <a:lnTo>
                  <a:pt x="49276" y="227013"/>
                </a:lnTo>
                <a:lnTo>
                  <a:pt x="50800" y="234950"/>
                </a:lnTo>
                <a:lnTo>
                  <a:pt x="50800" y="247650"/>
                </a:lnTo>
                <a:lnTo>
                  <a:pt x="50800" y="260350"/>
                </a:lnTo>
                <a:lnTo>
                  <a:pt x="52324" y="265113"/>
                </a:lnTo>
                <a:lnTo>
                  <a:pt x="57150" y="266700"/>
                </a:lnTo>
                <a:lnTo>
                  <a:pt x="65024" y="265113"/>
                </a:lnTo>
                <a:lnTo>
                  <a:pt x="76200" y="260350"/>
                </a:lnTo>
                <a:lnTo>
                  <a:pt x="87376" y="254000"/>
                </a:lnTo>
                <a:lnTo>
                  <a:pt x="95250" y="247650"/>
                </a:lnTo>
                <a:lnTo>
                  <a:pt x="101600" y="242888"/>
                </a:lnTo>
                <a:lnTo>
                  <a:pt x="107950" y="241300"/>
                </a:lnTo>
                <a:lnTo>
                  <a:pt x="120650" y="241300"/>
                </a:lnTo>
                <a:lnTo>
                  <a:pt x="139700" y="241300"/>
                </a:lnTo>
                <a:lnTo>
                  <a:pt x="158750" y="241300"/>
                </a:lnTo>
                <a:lnTo>
                  <a:pt x="171450" y="241300"/>
                </a:lnTo>
                <a:lnTo>
                  <a:pt x="177800" y="239713"/>
                </a:lnTo>
                <a:lnTo>
                  <a:pt x="184150" y="234950"/>
                </a:lnTo>
                <a:lnTo>
                  <a:pt x="190500" y="230188"/>
                </a:lnTo>
                <a:lnTo>
                  <a:pt x="196850" y="228600"/>
                </a:lnTo>
                <a:lnTo>
                  <a:pt x="201676" y="227013"/>
                </a:lnTo>
                <a:lnTo>
                  <a:pt x="203200" y="222250"/>
                </a:lnTo>
                <a:lnTo>
                  <a:pt x="204724" y="217488"/>
                </a:lnTo>
                <a:lnTo>
                  <a:pt x="209550" y="215900"/>
                </a:lnTo>
                <a:lnTo>
                  <a:pt x="222250" y="215900"/>
                </a:lnTo>
                <a:lnTo>
                  <a:pt x="234950" y="215900"/>
                </a:lnTo>
                <a:lnTo>
                  <a:pt x="241300" y="214313"/>
                </a:lnTo>
                <a:lnTo>
                  <a:pt x="247650" y="209550"/>
                </a:lnTo>
                <a:lnTo>
                  <a:pt x="254000" y="204788"/>
                </a:lnTo>
                <a:lnTo>
                  <a:pt x="260350" y="203200"/>
                </a:lnTo>
                <a:lnTo>
                  <a:pt x="273050" y="203200"/>
                </a:lnTo>
                <a:lnTo>
                  <a:pt x="266700" y="201613"/>
                </a:lnTo>
                <a:lnTo>
                  <a:pt x="260350" y="196850"/>
                </a:lnTo>
                <a:lnTo>
                  <a:pt x="254000" y="1905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729538" y="1400175"/>
            <a:ext cx="21432" cy="328613"/>
          </a:xfrm>
          <a:custGeom>
            <a:avLst/>
            <a:gdLst/>
            <a:ahLst/>
            <a:cxnLst/>
            <a:rect l="0" t="0" r="0" b="0"/>
            <a:pathLst>
              <a:path w="38101" h="584201">
                <a:moveTo>
                  <a:pt x="38100" y="0"/>
                </a:moveTo>
                <a:lnTo>
                  <a:pt x="38100" y="6350"/>
                </a:lnTo>
                <a:lnTo>
                  <a:pt x="38100" y="19050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69850"/>
                </a:lnTo>
                <a:lnTo>
                  <a:pt x="38100" y="82550"/>
                </a:lnTo>
                <a:lnTo>
                  <a:pt x="38100" y="107950"/>
                </a:lnTo>
                <a:lnTo>
                  <a:pt x="38100" y="133350"/>
                </a:lnTo>
                <a:lnTo>
                  <a:pt x="36576" y="141288"/>
                </a:lnTo>
                <a:lnTo>
                  <a:pt x="31750" y="152400"/>
                </a:lnTo>
                <a:lnTo>
                  <a:pt x="26924" y="165100"/>
                </a:lnTo>
                <a:lnTo>
                  <a:pt x="25400" y="177800"/>
                </a:lnTo>
                <a:lnTo>
                  <a:pt x="25400" y="203200"/>
                </a:lnTo>
                <a:lnTo>
                  <a:pt x="25400" y="228600"/>
                </a:lnTo>
                <a:lnTo>
                  <a:pt x="25400" y="254000"/>
                </a:lnTo>
                <a:lnTo>
                  <a:pt x="25400" y="279400"/>
                </a:lnTo>
                <a:lnTo>
                  <a:pt x="25400" y="304800"/>
                </a:lnTo>
                <a:lnTo>
                  <a:pt x="25400" y="330200"/>
                </a:lnTo>
                <a:lnTo>
                  <a:pt x="25400" y="349250"/>
                </a:lnTo>
                <a:lnTo>
                  <a:pt x="25400" y="361950"/>
                </a:lnTo>
                <a:lnTo>
                  <a:pt x="25400" y="374650"/>
                </a:lnTo>
                <a:lnTo>
                  <a:pt x="25400" y="387350"/>
                </a:lnTo>
                <a:lnTo>
                  <a:pt x="25400" y="400050"/>
                </a:lnTo>
                <a:lnTo>
                  <a:pt x="25400" y="412750"/>
                </a:lnTo>
                <a:lnTo>
                  <a:pt x="25400" y="425450"/>
                </a:lnTo>
                <a:lnTo>
                  <a:pt x="25400" y="438150"/>
                </a:lnTo>
                <a:lnTo>
                  <a:pt x="25400" y="457200"/>
                </a:lnTo>
                <a:lnTo>
                  <a:pt x="25400" y="476250"/>
                </a:lnTo>
                <a:lnTo>
                  <a:pt x="25400" y="488950"/>
                </a:lnTo>
                <a:lnTo>
                  <a:pt x="23876" y="493713"/>
                </a:lnTo>
                <a:lnTo>
                  <a:pt x="19050" y="495300"/>
                </a:lnTo>
                <a:lnTo>
                  <a:pt x="14224" y="498475"/>
                </a:lnTo>
                <a:lnTo>
                  <a:pt x="12700" y="508000"/>
                </a:lnTo>
                <a:lnTo>
                  <a:pt x="12700" y="527050"/>
                </a:lnTo>
                <a:lnTo>
                  <a:pt x="12700" y="539750"/>
                </a:lnTo>
                <a:lnTo>
                  <a:pt x="12700" y="552450"/>
                </a:lnTo>
                <a:lnTo>
                  <a:pt x="12700" y="565150"/>
                </a:lnTo>
                <a:lnTo>
                  <a:pt x="12700" y="577850"/>
                </a:lnTo>
                <a:lnTo>
                  <a:pt x="11176" y="582613"/>
                </a:lnTo>
                <a:lnTo>
                  <a:pt x="6350" y="584200"/>
                </a:lnTo>
                <a:lnTo>
                  <a:pt x="0" y="584200"/>
                </a:lnTo>
              </a:path>
            </a:pathLst>
          </a:cu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it: Plot (2,3)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Note that this means that 2 is the x value and 3 is the y value.</a:t>
            </a:r>
          </a:p>
          <a:p>
            <a:r>
              <a:rPr lang="en-US" sz="2400" dirty="0" smtClean="0"/>
              <a:t>Now, locate 2 on the x-axis and 3 on the y-axis.</a:t>
            </a:r>
          </a:p>
          <a:p>
            <a:r>
              <a:rPr lang="en-US" sz="2400" dirty="0" smtClean="0"/>
              <a:t>Draw (or imagine) a vertical line through x = 2 and a horizontal line through y = 3. Where the lines meet is your point. </a:t>
            </a:r>
            <a:endParaRPr lang="en-US" sz="2400" dirty="0"/>
          </a:p>
          <a:p>
            <a:r>
              <a:rPr lang="en-US" sz="2400" dirty="0" smtClean="0"/>
              <a:t>End result: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73212"/>
            <a:ext cx="4724400" cy="348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98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Points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708</TotalTime>
  <Words>266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Coordinate System: the basics</vt:lpstr>
      <vt:lpstr>The (x,y) Coordinate System</vt:lpstr>
      <vt:lpstr>The (x,y) Coordinate System</vt:lpstr>
      <vt:lpstr>How to Plot a Point</vt:lpstr>
      <vt:lpstr>Try it: Plot (2,3)</vt:lpstr>
      <vt:lpstr>Plotting Points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 System: the basics</dc:title>
  <dc:creator>David Leon</dc:creator>
  <cp:lastModifiedBy>David Leon</cp:lastModifiedBy>
  <cp:revision>15</cp:revision>
  <dcterms:created xsi:type="dcterms:W3CDTF">2015-08-14T04:08:44Z</dcterms:created>
  <dcterms:modified xsi:type="dcterms:W3CDTF">2015-08-17T23:23:55Z</dcterms:modified>
</cp:coreProperties>
</file>