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7" r:id="rId10"/>
    <p:sldId id="270" r:id="rId11"/>
    <p:sldId id="263" r:id="rId12"/>
    <p:sldId id="271" r:id="rId13"/>
    <p:sldId id="269" r:id="rId14"/>
    <p:sldId id="264" r:id="rId15"/>
    <p:sldId id="27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9" autoAdjust="0"/>
    <p:restoredTop sz="94660"/>
  </p:normalViewPr>
  <p:slideViewPr>
    <p:cSldViewPr>
      <p:cViewPr>
        <p:scale>
          <a:sx n="100" d="100"/>
          <a:sy n="100" d="100"/>
        </p:scale>
        <p:origin x="-1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1722-1387-4CF5-BF1D-674EC954FF9C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84BFF-C44A-47A3-AAA8-4F3622EB3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21575A-28B6-45D7-B60C-5585F0662014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D0FC8F-9718-4CD4-8E26-AD254A3E3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Review: Factoring By Grouping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60080" cy="5029200"/>
              </a:xfrm>
            </p:spPr>
            <p:txBody>
              <a:bodyPr/>
              <a:lstStyle/>
              <a:p>
                <a:r>
                  <a:rPr lang="en-US" dirty="0" smtClean="0"/>
                  <a:t>Factor the following polynomial: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</m:t>
                    </m:r>
                  </m:oMath>
                </a14:m>
                <a:r>
                  <a:rPr lang="en-US" dirty="0" smtClean="0"/>
                  <a:t>				Factors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𝑎𝑐</m:t>
                    </m:r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1   </m:t>
                    </m:r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=−6   </m:t>
                    </m:r>
                  </m:oMath>
                </a14:m>
                <a:r>
                  <a:rPr lang="en-US" dirty="0" smtClean="0"/>
                  <a:t>  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 smtClean="0"/>
                  <a:t>The factors of 8 that add to make -6 are -2 and -4.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Thus	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</m:t>
                    </m:r>
                  </m:oMath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Next 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−4(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−2)</m:t>
                    </m:r>
                  </m:oMath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Finally		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−2)(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−4)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60080" cy="5029200"/>
              </a:xfrm>
              <a:blipFill rotWithShape="1">
                <a:blip r:embed="rId2"/>
                <a:stretch>
                  <a:fillRect t="-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60080" cy="464515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400" dirty="0" smtClean="0"/>
                  <a:t>How do we know if the factors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dirty="0" smtClean="0"/>
                  <a:t> have to add up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 or must have a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How to remember the rules: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000" dirty="0" smtClean="0"/>
                  <a:t>Add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:</a:t>
                </a:r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 smtClean="0"/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 smtClean="0"/>
              </a:p>
              <a:p>
                <a:pPr lvl="1">
                  <a:spcAft>
                    <a:spcPts val="1200"/>
                  </a:spcAft>
                </a:pPr>
                <a:r>
                  <a:rPr lang="en-US" sz="2000" dirty="0" smtClean="0"/>
                  <a:t>Difference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:</a:t>
                </a:r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 smtClean="0"/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60080" cy="4645152"/>
              </a:xfrm>
              <a:blipFill rotWithShape="1">
                <a:blip r:embed="rId2"/>
                <a:stretch>
                  <a:fillRect r="-886" b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16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183880" cy="4949952"/>
              </a:xfrm>
            </p:spPr>
            <p:txBody>
              <a:bodyPr/>
              <a:lstStyle/>
              <a:p>
                <a:r>
                  <a:rPr lang="en-US" sz="2400" dirty="0" smtClean="0"/>
                  <a:t>Factor the Polynomial completely: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−18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:r>
                  <a:rPr lang="en-US" sz="2400" dirty="0" smtClean="0"/>
                  <a:t>Add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	or  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Factors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+6(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183880" cy="49499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1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01040"/>
          </a:xfrm>
        </p:spPr>
        <p:txBody>
          <a:bodyPr/>
          <a:lstStyle/>
          <a:p>
            <a:r>
              <a:rPr lang="en-US" dirty="0" smtClean="0"/>
              <a:t>Day 2: Warmup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183880" cy="4572000"/>
              </a:xfrm>
            </p:spPr>
            <p:txBody>
              <a:bodyPr/>
              <a:lstStyle/>
              <a:p>
                <a:r>
                  <a:rPr lang="en-US" dirty="0" smtClean="0"/>
                  <a:t>Factor the Following Polynomials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+18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+35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183880" cy="4572000"/>
              </a:xfrm>
              <a:blipFill rotWithShape="1">
                <a:blip r:embed="rId2"/>
                <a:stretch>
                  <a:fillRect t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0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533400"/>
                <a:ext cx="8183880" cy="6705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Day 2: What about when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533400"/>
                <a:ext cx="8183880" cy="670560"/>
              </a:xfrm>
              <a:blipFill rotWithShape="1">
                <a:blip r:embed="rId2"/>
                <a:stretch>
                  <a:fillRect l="-2681" t="-12727" r="-1787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645152"/>
              </a:xfrm>
            </p:spPr>
            <p:txBody>
              <a:bodyPr/>
              <a:lstStyle/>
              <a:p>
                <a:r>
                  <a:rPr lang="en-US" sz="2400" dirty="0" smtClean="0"/>
                  <a:t>The rules are the same, just a little more work.</a:t>
                </a:r>
              </a:p>
              <a:p>
                <a:r>
                  <a:rPr lang="en-US" sz="2400" dirty="0" smtClean="0"/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Factors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=12</m:t>
                    </m:r>
                  </m:oMath>
                </a14:m>
                <a:r>
                  <a:rPr lang="en-US" sz="2400" dirty="0" smtClean="0"/>
                  <a:t> that add to make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en-US" sz="2400" dirty="0" smtClean="0"/>
                  <a:t> are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Next</a:t>
                </a:r>
                <a:r>
                  <a:rPr lang="en-US" dirty="0" smtClean="0"/>
                  <a:t> 	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 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+3(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645152"/>
              </a:xfrm>
              <a:blipFill rotWithShape="1">
                <a:blip r:embed="rId3"/>
                <a:stretch>
                  <a:fillRect l="-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590800" y="3810000"/>
            <a:ext cx="152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91000" y="3810000"/>
            <a:ext cx="1371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00800" y="3404711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8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404711"/>
                <a:ext cx="2133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467600" y="3200400"/>
            <a:ext cx="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222331" y="1693069"/>
            <a:ext cx="300038" cy="164307"/>
          </a:xfrm>
          <a:custGeom>
            <a:avLst/>
            <a:gdLst/>
            <a:ahLst/>
            <a:cxnLst/>
            <a:rect l="0" t="0" r="0" b="0"/>
            <a:pathLst>
              <a:path w="533401" h="292101">
                <a:moveTo>
                  <a:pt x="279400" y="0"/>
                </a:moveTo>
                <a:lnTo>
                  <a:pt x="273050" y="0"/>
                </a:lnTo>
                <a:lnTo>
                  <a:pt x="247650" y="0"/>
                </a:lnTo>
                <a:lnTo>
                  <a:pt x="222250" y="0"/>
                </a:lnTo>
                <a:lnTo>
                  <a:pt x="214376" y="1588"/>
                </a:lnTo>
                <a:lnTo>
                  <a:pt x="203200" y="6350"/>
                </a:lnTo>
                <a:lnTo>
                  <a:pt x="188976" y="11113"/>
                </a:lnTo>
                <a:lnTo>
                  <a:pt x="171450" y="12700"/>
                </a:lnTo>
                <a:lnTo>
                  <a:pt x="155575" y="14288"/>
                </a:lnTo>
                <a:lnTo>
                  <a:pt x="146050" y="19050"/>
                </a:lnTo>
                <a:lnTo>
                  <a:pt x="138176" y="23813"/>
                </a:lnTo>
                <a:lnTo>
                  <a:pt x="127000" y="25400"/>
                </a:lnTo>
                <a:lnTo>
                  <a:pt x="114300" y="26988"/>
                </a:lnTo>
                <a:lnTo>
                  <a:pt x="101600" y="31750"/>
                </a:lnTo>
                <a:lnTo>
                  <a:pt x="90424" y="38100"/>
                </a:lnTo>
                <a:lnTo>
                  <a:pt x="82550" y="44450"/>
                </a:lnTo>
                <a:lnTo>
                  <a:pt x="76200" y="49213"/>
                </a:lnTo>
                <a:lnTo>
                  <a:pt x="69850" y="50800"/>
                </a:lnTo>
                <a:lnTo>
                  <a:pt x="65024" y="52388"/>
                </a:lnTo>
                <a:lnTo>
                  <a:pt x="63500" y="57150"/>
                </a:lnTo>
                <a:lnTo>
                  <a:pt x="61976" y="61913"/>
                </a:lnTo>
                <a:lnTo>
                  <a:pt x="57150" y="63500"/>
                </a:lnTo>
                <a:lnTo>
                  <a:pt x="52324" y="65088"/>
                </a:lnTo>
                <a:lnTo>
                  <a:pt x="50800" y="69850"/>
                </a:lnTo>
                <a:lnTo>
                  <a:pt x="49276" y="77788"/>
                </a:lnTo>
                <a:lnTo>
                  <a:pt x="44450" y="88900"/>
                </a:lnTo>
                <a:lnTo>
                  <a:pt x="38100" y="98425"/>
                </a:lnTo>
                <a:lnTo>
                  <a:pt x="31750" y="101600"/>
                </a:lnTo>
                <a:lnTo>
                  <a:pt x="25400" y="103188"/>
                </a:lnTo>
                <a:lnTo>
                  <a:pt x="19050" y="107950"/>
                </a:lnTo>
                <a:lnTo>
                  <a:pt x="14224" y="114300"/>
                </a:lnTo>
                <a:lnTo>
                  <a:pt x="12700" y="120650"/>
                </a:lnTo>
                <a:lnTo>
                  <a:pt x="12700" y="133350"/>
                </a:lnTo>
                <a:lnTo>
                  <a:pt x="12700" y="146050"/>
                </a:lnTo>
                <a:lnTo>
                  <a:pt x="11176" y="152400"/>
                </a:lnTo>
                <a:lnTo>
                  <a:pt x="6350" y="158750"/>
                </a:lnTo>
                <a:lnTo>
                  <a:pt x="1524" y="166688"/>
                </a:lnTo>
                <a:lnTo>
                  <a:pt x="0" y="177800"/>
                </a:lnTo>
                <a:lnTo>
                  <a:pt x="0" y="196850"/>
                </a:lnTo>
                <a:lnTo>
                  <a:pt x="0" y="215900"/>
                </a:lnTo>
                <a:lnTo>
                  <a:pt x="0" y="234950"/>
                </a:lnTo>
                <a:lnTo>
                  <a:pt x="1524" y="239713"/>
                </a:lnTo>
                <a:lnTo>
                  <a:pt x="6350" y="241300"/>
                </a:lnTo>
                <a:lnTo>
                  <a:pt x="11176" y="242888"/>
                </a:lnTo>
                <a:lnTo>
                  <a:pt x="12700" y="247650"/>
                </a:lnTo>
                <a:lnTo>
                  <a:pt x="14224" y="252413"/>
                </a:lnTo>
                <a:lnTo>
                  <a:pt x="19050" y="254000"/>
                </a:lnTo>
                <a:lnTo>
                  <a:pt x="25400" y="255588"/>
                </a:lnTo>
                <a:lnTo>
                  <a:pt x="31750" y="260350"/>
                </a:lnTo>
                <a:lnTo>
                  <a:pt x="39624" y="265113"/>
                </a:lnTo>
                <a:lnTo>
                  <a:pt x="50800" y="266700"/>
                </a:lnTo>
                <a:lnTo>
                  <a:pt x="76200" y="266700"/>
                </a:lnTo>
                <a:lnTo>
                  <a:pt x="95250" y="266700"/>
                </a:lnTo>
                <a:lnTo>
                  <a:pt x="103124" y="268288"/>
                </a:lnTo>
                <a:lnTo>
                  <a:pt x="114300" y="273050"/>
                </a:lnTo>
                <a:lnTo>
                  <a:pt x="127000" y="277813"/>
                </a:lnTo>
                <a:lnTo>
                  <a:pt x="139700" y="279400"/>
                </a:lnTo>
                <a:lnTo>
                  <a:pt x="158750" y="279400"/>
                </a:lnTo>
                <a:lnTo>
                  <a:pt x="177800" y="279400"/>
                </a:lnTo>
                <a:lnTo>
                  <a:pt x="196850" y="279400"/>
                </a:lnTo>
                <a:lnTo>
                  <a:pt x="209550" y="279400"/>
                </a:lnTo>
                <a:lnTo>
                  <a:pt x="228600" y="279400"/>
                </a:lnTo>
                <a:lnTo>
                  <a:pt x="238125" y="277813"/>
                </a:lnTo>
                <a:lnTo>
                  <a:pt x="241300" y="273050"/>
                </a:lnTo>
                <a:lnTo>
                  <a:pt x="242824" y="268288"/>
                </a:lnTo>
                <a:lnTo>
                  <a:pt x="247650" y="266700"/>
                </a:lnTo>
                <a:lnTo>
                  <a:pt x="254000" y="265113"/>
                </a:lnTo>
                <a:lnTo>
                  <a:pt x="260350" y="260350"/>
                </a:lnTo>
                <a:lnTo>
                  <a:pt x="268224" y="254000"/>
                </a:lnTo>
                <a:lnTo>
                  <a:pt x="279400" y="247650"/>
                </a:lnTo>
                <a:lnTo>
                  <a:pt x="288925" y="239713"/>
                </a:lnTo>
                <a:lnTo>
                  <a:pt x="292100" y="228600"/>
                </a:lnTo>
                <a:lnTo>
                  <a:pt x="295275" y="217488"/>
                </a:lnTo>
                <a:lnTo>
                  <a:pt x="304800" y="209550"/>
                </a:lnTo>
                <a:lnTo>
                  <a:pt x="314325" y="203200"/>
                </a:lnTo>
                <a:lnTo>
                  <a:pt x="317500" y="196850"/>
                </a:lnTo>
                <a:lnTo>
                  <a:pt x="319024" y="188913"/>
                </a:lnTo>
                <a:lnTo>
                  <a:pt x="323850" y="177800"/>
                </a:lnTo>
                <a:lnTo>
                  <a:pt x="336550" y="152400"/>
                </a:lnTo>
                <a:lnTo>
                  <a:pt x="341376" y="141288"/>
                </a:lnTo>
                <a:lnTo>
                  <a:pt x="342900" y="133350"/>
                </a:lnTo>
                <a:lnTo>
                  <a:pt x="342900" y="120650"/>
                </a:lnTo>
                <a:lnTo>
                  <a:pt x="342900" y="107950"/>
                </a:lnTo>
                <a:lnTo>
                  <a:pt x="342900" y="95250"/>
                </a:lnTo>
                <a:lnTo>
                  <a:pt x="342900" y="82550"/>
                </a:lnTo>
                <a:lnTo>
                  <a:pt x="342900" y="69850"/>
                </a:lnTo>
                <a:lnTo>
                  <a:pt x="342900" y="57150"/>
                </a:lnTo>
                <a:lnTo>
                  <a:pt x="341376" y="52388"/>
                </a:lnTo>
                <a:lnTo>
                  <a:pt x="336550" y="50800"/>
                </a:lnTo>
                <a:lnTo>
                  <a:pt x="317500" y="50800"/>
                </a:lnTo>
                <a:lnTo>
                  <a:pt x="298450" y="50800"/>
                </a:lnTo>
                <a:lnTo>
                  <a:pt x="293624" y="52388"/>
                </a:lnTo>
                <a:lnTo>
                  <a:pt x="292100" y="57150"/>
                </a:lnTo>
                <a:lnTo>
                  <a:pt x="292100" y="69850"/>
                </a:lnTo>
                <a:lnTo>
                  <a:pt x="292100" y="82550"/>
                </a:lnTo>
                <a:lnTo>
                  <a:pt x="292100" y="95250"/>
                </a:lnTo>
                <a:lnTo>
                  <a:pt x="293624" y="103188"/>
                </a:lnTo>
                <a:lnTo>
                  <a:pt x="298450" y="114300"/>
                </a:lnTo>
                <a:lnTo>
                  <a:pt x="304800" y="123825"/>
                </a:lnTo>
                <a:lnTo>
                  <a:pt x="311150" y="127000"/>
                </a:lnTo>
                <a:lnTo>
                  <a:pt x="315976" y="128588"/>
                </a:lnTo>
                <a:lnTo>
                  <a:pt x="317500" y="133350"/>
                </a:lnTo>
                <a:lnTo>
                  <a:pt x="320675" y="142875"/>
                </a:lnTo>
                <a:lnTo>
                  <a:pt x="330200" y="158750"/>
                </a:lnTo>
                <a:lnTo>
                  <a:pt x="339725" y="174625"/>
                </a:lnTo>
                <a:lnTo>
                  <a:pt x="342900" y="184150"/>
                </a:lnTo>
                <a:lnTo>
                  <a:pt x="346075" y="190500"/>
                </a:lnTo>
                <a:lnTo>
                  <a:pt x="355600" y="196850"/>
                </a:lnTo>
                <a:lnTo>
                  <a:pt x="366776" y="204788"/>
                </a:lnTo>
                <a:lnTo>
                  <a:pt x="374650" y="215900"/>
                </a:lnTo>
                <a:lnTo>
                  <a:pt x="379476" y="227013"/>
                </a:lnTo>
                <a:lnTo>
                  <a:pt x="381000" y="234950"/>
                </a:lnTo>
                <a:lnTo>
                  <a:pt x="382524" y="239713"/>
                </a:lnTo>
                <a:lnTo>
                  <a:pt x="387350" y="241300"/>
                </a:lnTo>
                <a:lnTo>
                  <a:pt x="393700" y="242888"/>
                </a:lnTo>
                <a:lnTo>
                  <a:pt x="400050" y="247650"/>
                </a:lnTo>
                <a:lnTo>
                  <a:pt x="404876" y="254000"/>
                </a:lnTo>
                <a:lnTo>
                  <a:pt x="406400" y="260350"/>
                </a:lnTo>
                <a:lnTo>
                  <a:pt x="407924" y="265113"/>
                </a:lnTo>
                <a:lnTo>
                  <a:pt x="412750" y="266700"/>
                </a:lnTo>
                <a:lnTo>
                  <a:pt x="417576" y="268288"/>
                </a:lnTo>
                <a:lnTo>
                  <a:pt x="419100" y="273050"/>
                </a:lnTo>
                <a:lnTo>
                  <a:pt x="420624" y="277813"/>
                </a:lnTo>
                <a:lnTo>
                  <a:pt x="425450" y="279400"/>
                </a:lnTo>
                <a:lnTo>
                  <a:pt x="438150" y="279400"/>
                </a:lnTo>
                <a:lnTo>
                  <a:pt x="450850" y="279400"/>
                </a:lnTo>
                <a:lnTo>
                  <a:pt x="455676" y="280988"/>
                </a:lnTo>
                <a:lnTo>
                  <a:pt x="457200" y="285750"/>
                </a:lnTo>
                <a:lnTo>
                  <a:pt x="458724" y="290513"/>
                </a:lnTo>
                <a:lnTo>
                  <a:pt x="463550" y="292100"/>
                </a:lnTo>
                <a:lnTo>
                  <a:pt x="482600" y="292100"/>
                </a:lnTo>
                <a:lnTo>
                  <a:pt x="501650" y="292100"/>
                </a:lnTo>
                <a:lnTo>
                  <a:pt x="514350" y="292100"/>
                </a:lnTo>
                <a:lnTo>
                  <a:pt x="527050" y="292100"/>
                </a:lnTo>
                <a:lnTo>
                  <a:pt x="531876" y="290513"/>
                </a:lnTo>
                <a:lnTo>
                  <a:pt x="533400" y="285750"/>
                </a:lnTo>
                <a:lnTo>
                  <a:pt x="533400" y="273050"/>
                </a:lnTo>
                <a:lnTo>
                  <a:pt x="531876" y="266700"/>
                </a:lnTo>
                <a:lnTo>
                  <a:pt x="527050" y="260350"/>
                </a:lnTo>
                <a:lnTo>
                  <a:pt x="520700" y="2540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315200" y="1935956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304801" h="4572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1750"/>
                </a:lnTo>
                <a:lnTo>
                  <a:pt x="12700" y="4445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12700" y="190500"/>
                </a:lnTo>
                <a:lnTo>
                  <a:pt x="12700" y="228600"/>
                </a:lnTo>
                <a:lnTo>
                  <a:pt x="12700" y="254000"/>
                </a:lnTo>
                <a:lnTo>
                  <a:pt x="12700" y="273050"/>
                </a:lnTo>
                <a:lnTo>
                  <a:pt x="12700" y="298450"/>
                </a:lnTo>
                <a:lnTo>
                  <a:pt x="14224" y="315913"/>
                </a:lnTo>
                <a:lnTo>
                  <a:pt x="19050" y="330200"/>
                </a:lnTo>
                <a:lnTo>
                  <a:pt x="23876" y="341313"/>
                </a:lnTo>
                <a:lnTo>
                  <a:pt x="25400" y="349250"/>
                </a:lnTo>
                <a:lnTo>
                  <a:pt x="25400" y="361950"/>
                </a:lnTo>
                <a:lnTo>
                  <a:pt x="26924" y="369888"/>
                </a:lnTo>
                <a:lnTo>
                  <a:pt x="31750" y="381000"/>
                </a:lnTo>
                <a:lnTo>
                  <a:pt x="36576" y="393700"/>
                </a:lnTo>
                <a:lnTo>
                  <a:pt x="38100" y="406400"/>
                </a:lnTo>
                <a:lnTo>
                  <a:pt x="38100" y="425450"/>
                </a:lnTo>
                <a:lnTo>
                  <a:pt x="38100" y="438150"/>
                </a:lnTo>
                <a:lnTo>
                  <a:pt x="39624" y="442913"/>
                </a:lnTo>
                <a:lnTo>
                  <a:pt x="44450" y="444500"/>
                </a:lnTo>
                <a:lnTo>
                  <a:pt x="49276" y="441325"/>
                </a:lnTo>
                <a:lnTo>
                  <a:pt x="50800" y="431800"/>
                </a:lnTo>
                <a:lnTo>
                  <a:pt x="50800" y="412750"/>
                </a:lnTo>
                <a:lnTo>
                  <a:pt x="50800" y="400050"/>
                </a:lnTo>
                <a:lnTo>
                  <a:pt x="50800" y="381000"/>
                </a:lnTo>
                <a:lnTo>
                  <a:pt x="52324" y="368300"/>
                </a:lnTo>
                <a:lnTo>
                  <a:pt x="57150" y="355600"/>
                </a:lnTo>
                <a:lnTo>
                  <a:pt x="61976" y="342900"/>
                </a:lnTo>
                <a:lnTo>
                  <a:pt x="63500" y="330200"/>
                </a:lnTo>
                <a:lnTo>
                  <a:pt x="65024" y="317500"/>
                </a:lnTo>
                <a:lnTo>
                  <a:pt x="69850" y="304800"/>
                </a:lnTo>
                <a:lnTo>
                  <a:pt x="82550" y="279400"/>
                </a:lnTo>
                <a:lnTo>
                  <a:pt x="88900" y="268288"/>
                </a:lnTo>
                <a:lnTo>
                  <a:pt x="95250" y="260350"/>
                </a:lnTo>
                <a:lnTo>
                  <a:pt x="100076" y="254000"/>
                </a:lnTo>
                <a:lnTo>
                  <a:pt x="101600" y="247650"/>
                </a:lnTo>
                <a:lnTo>
                  <a:pt x="103124" y="242888"/>
                </a:lnTo>
                <a:lnTo>
                  <a:pt x="107950" y="241300"/>
                </a:lnTo>
                <a:lnTo>
                  <a:pt x="112776" y="239713"/>
                </a:lnTo>
                <a:lnTo>
                  <a:pt x="114300" y="234950"/>
                </a:lnTo>
                <a:lnTo>
                  <a:pt x="115824" y="230188"/>
                </a:lnTo>
                <a:lnTo>
                  <a:pt x="120650" y="228600"/>
                </a:lnTo>
                <a:lnTo>
                  <a:pt x="133350" y="228600"/>
                </a:lnTo>
                <a:lnTo>
                  <a:pt x="138176" y="230188"/>
                </a:lnTo>
                <a:lnTo>
                  <a:pt x="139700" y="234950"/>
                </a:lnTo>
                <a:lnTo>
                  <a:pt x="142875" y="242888"/>
                </a:lnTo>
                <a:lnTo>
                  <a:pt x="152400" y="254000"/>
                </a:lnTo>
                <a:lnTo>
                  <a:pt x="166624" y="265113"/>
                </a:lnTo>
                <a:lnTo>
                  <a:pt x="184150" y="273050"/>
                </a:lnTo>
                <a:lnTo>
                  <a:pt x="201676" y="280988"/>
                </a:lnTo>
                <a:lnTo>
                  <a:pt x="215900" y="292100"/>
                </a:lnTo>
                <a:lnTo>
                  <a:pt x="241300" y="317500"/>
                </a:lnTo>
                <a:lnTo>
                  <a:pt x="266700" y="342900"/>
                </a:lnTo>
                <a:lnTo>
                  <a:pt x="277876" y="352425"/>
                </a:lnTo>
                <a:lnTo>
                  <a:pt x="285750" y="355600"/>
                </a:lnTo>
                <a:lnTo>
                  <a:pt x="298450" y="355600"/>
                </a:lnTo>
                <a:lnTo>
                  <a:pt x="303276" y="357188"/>
                </a:lnTo>
                <a:lnTo>
                  <a:pt x="304800" y="361950"/>
                </a:lnTo>
                <a:lnTo>
                  <a:pt x="304800" y="381000"/>
                </a:lnTo>
                <a:lnTo>
                  <a:pt x="304800" y="400050"/>
                </a:lnTo>
                <a:lnTo>
                  <a:pt x="304800" y="412750"/>
                </a:lnTo>
                <a:lnTo>
                  <a:pt x="304800" y="425450"/>
                </a:lnTo>
                <a:lnTo>
                  <a:pt x="304800" y="438150"/>
                </a:lnTo>
                <a:lnTo>
                  <a:pt x="303276" y="442913"/>
                </a:lnTo>
                <a:lnTo>
                  <a:pt x="298450" y="444500"/>
                </a:lnTo>
                <a:lnTo>
                  <a:pt x="292100" y="446088"/>
                </a:lnTo>
                <a:lnTo>
                  <a:pt x="285750" y="450850"/>
                </a:lnTo>
                <a:lnTo>
                  <a:pt x="279400" y="455613"/>
                </a:lnTo>
                <a:lnTo>
                  <a:pt x="273050" y="457200"/>
                </a:lnTo>
                <a:lnTo>
                  <a:pt x="260350" y="457200"/>
                </a:lnTo>
                <a:lnTo>
                  <a:pt x="247650" y="457200"/>
                </a:lnTo>
                <a:lnTo>
                  <a:pt x="234950" y="457200"/>
                </a:lnTo>
                <a:lnTo>
                  <a:pt x="215900" y="457200"/>
                </a:lnTo>
                <a:lnTo>
                  <a:pt x="196850" y="457200"/>
                </a:lnTo>
                <a:lnTo>
                  <a:pt x="177800" y="457200"/>
                </a:lnTo>
                <a:lnTo>
                  <a:pt x="158750" y="457200"/>
                </a:lnTo>
                <a:lnTo>
                  <a:pt x="139700" y="457200"/>
                </a:lnTo>
                <a:lnTo>
                  <a:pt x="120650" y="457200"/>
                </a:lnTo>
                <a:lnTo>
                  <a:pt x="107950" y="457200"/>
                </a:lnTo>
                <a:lnTo>
                  <a:pt x="95250" y="457200"/>
                </a:lnTo>
                <a:lnTo>
                  <a:pt x="76200" y="457200"/>
                </a:lnTo>
                <a:lnTo>
                  <a:pt x="57150" y="457200"/>
                </a:lnTo>
                <a:lnTo>
                  <a:pt x="44450" y="457200"/>
                </a:lnTo>
                <a:lnTo>
                  <a:pt x="31750" y="457200"/>
                </a:lnTo>
                <a:lnTo>
                  <a:pt x="25400" y="454025"/>
                </a:lnTo>
                <a:lnTo>
                  <a:pt x="19050" y="444500"/>
                </a:lnTo>
                <a:lnTo>
                  <a:pt x="12700" y="434975"/>
                </a:lnTo>
                <a:lnTo>
                  <a:pt x="6350" y="431800"/>
                </a:lnTo>
                <a:lnTo>
                  <a:pt x="1524" y="430213"/>
                </a:lnTo>
                <a:lnTo>
                  <a:pt x="0" y="425450"/>
                </a:lnTo>
                <a:lnTo>
                  <a:pt x="0" y="419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29513" y="2035969"/>
            <a:ext cx="128588" cy="7144"/>
          </a:xfrm>
          <a:custGeom>
            <a:avLst/>
            <a:gdLst/>
            <a:ahLst/>
            <a:cxnLst/>
            <a:rect l="0" t="0" r="0" b="0"/>
            <a:pathLst>
              <a:path w="228601" h="12701">
                <a:moveTo>
                  <a:pt x="0" y="12700"/>
                </a:moveTo>
                <a:lnTo>
                  <a:pt x="0" y="6350"/>
                </a:lnTo>
                <a:lnTo>
                  <a:pt x="1524" y="1588"/>
                </a:lnTo>
                <a:lnTo>
                  <a:pt x="6350" y="0"/>
                </a:lnTo>
                <a:lnTo>
                  <a:pt x="19050" y="0"/>
                </a:lnTo>
                <a:lnTo>
                  <a:pt x="31750" y="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  <a:lnTo>
                  <a:pt x="184150" y="0"/>
                </a:lnTo>
                <a:lnTo>
                  <a:pt x="209550" y="0"/>
                </a:lnTo>
                <a:lnTo>
                  <a:pt x="222250" y="0"/>
                </a:lnTo>
                <a:lnTo>
                  <a:pt x="2286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58088" y="2143125"/>
            <a:ext cx="85726" cy="14288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0" y="6350"/>
                </a:lnTo>
                <a:lnTo>
                  <a:pt x="1524" y="11113"/>
                </a:lnTo>
                <a:lnTo>
                  <a:pt x="6350" y="12700"/>
                </a:lnTo>
                <a:lnTo>
                  <a:pt x="19050" y="12700"/>
                </a:lnTo>
                <a:lnTo>
                  <a:pt x="3175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07950" y="12700"/>
                </a:lnTo>
                <a:lnTo>
                  <a:pt x="120650" y="12700"/>
                </a:lnTo>
                <a:lnTo>
                  <a:pt x="127000" y="14288"/>
                </a:lnTo>
                <a:lnTo>
                  <a:pt x="133350" y="19050"/>
                </a:lnTo>
                <a:lnTo>
                  <a:pt x="139700" y="23813"/>
                </a:lnTo>
                <a:lnTo>
                  <a:pt x="146050" y="25400"/>
                </a:lnTo>
                <a:lnTo>
                  <a:pt x="152400" y="25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58088" y="1714500"/>
            <a:ext cx="71438" cy="7144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0"/>
                </a:move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95250" y="0"/>
                </a:lnTo>
                <a:lnTo>
                  <a:pt x="107950" y="0"/>
                </a:lnTo>
                <a:lnTo>
                  <a:pt x="112776" y="1588"/>
                </a:lnTo>
                <a:lnTo>
                  <a:pt x="114300" y="6350"/>
                </a:lnTo>
                <a:lnTo>
                  <a:pt x="115824" y="11113"/>
                </a:lnTo>
                <a:lnTo>
                  <a:pt x="120650" y="12700"/>
                </a:lnTo>
                <a:lnTo>
                  <a:pt x="127000" y="12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08094" y="1828800"/>
            <a:ext cx="71438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1750" y="0"/>
                </a:lnTo>
                <a:lnTo>
                  <a:pt x="44450" y="0"/>
                </a:lnTo>
                <a:lnTo>
                  <a:pt x="57150" y="0"/>
                </a:lnTo>
                <a:lnTo>
                  <a:pt x="69850" y="0"/>
                </a:lnTo>
                <a:lnTo>
                  <a:pt x="82550" y="0"/>
                </a:lnTo>
                <a:lnTo>
                  <a:pt x="101600" y="0"/>
                </a:lnTo>
                <a:lnTo>
                  <a:pt x="120650" y="0"/>
                </a:lnTo>
                <a:lnTo>
                  <a:pt x="1270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350919" y="2300288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304801" h="304801">
                <a:moveTo>
                  <a:pt x="215900" y="0"/>
                </a:moveTo>
                <a:lnTo>
                  <a:pt x="203200" y="0"/>
                </a:lnTo>
                <a:lnTo>
                  <a:pt x="184150" y="0"/>
                </a:lnTo>
                <a:lnTo>
                  <a:pt x="165100" y="0"/>
                </a:lnTo>
                <a:lnTo>
                  <a:pt x="146050" y="0"/>
                </a:lnTo>
                <a:lnTo>
                  <a:pt x="133350" y="0"/>
                </a:lnTo>
                <a:lnTo>
                  <a:pt x="125476" y="1588"/>
                </a:lnTo>
                <a:lnTo>
                  <a:pt x="114300" y="6350"/>
                </a:lnTo>
                <a:lnTo>
                  <a:pt x="103124" y="11113"/>
                </a:lnTo>
                <a:lnTo>
                  <a:pt x="95250" y="12700"/>
                </a:lnTo>
                <a:lnTo>
                  <a:pt x="82550" y="12700"/>
                </a:lnTo>
                <a:lnTo>
                  <a:pt x="76200" y="14288"/>
                </a:lnTo>
                <a:lnTo>
                  <a:pt x="69850" y="19050"/>
                </a:lnTo>
                <a:lnTo>
                  <a:pt x="61976" y="25400"/>
                </a:lnTo>
                <a:lnTo>
                  <a:pt x="50800" y="31750"/>
                </a:lnTo>
                <a:lnTo>
                  <a:pt x="39624" y="36513"/>
                </a:lnTo>
                <a:lnTo>
                  <a:pt x="31750" y="38100"/>
                </a:lnTo>
                <a:lnTo>
                  <a:pt x="26924" y="39688"/>
                </a:lnTo>
                <a:lnTo>
                  <a:pt x="25400" y="44450"/>
                </a:lnTo>
                <a:lnTo>
                  <a:pt x="23876" y="49213"/>
                </a:lnTo>
                <a:lnTo>
                  <a:pt x="19050" y="50800"/>
                </a:lnTo>
                <a:lnTo>
                  <a:pt x="14224" y="52388"/>
                </a:lnTo>
                <a:lnTo>
                  <a:pt x="12700" y="57150"/>
                </a:lnTo>
                <a:lnTo>
                  <a:pt x="11176" y="63500"/>
                </a:lnTo>
                <a:lnTo>
                  <a:pt x="6350" y="69850"/>
                </a:lnTo>
                <a:lnTo>
                  <a:pt x="1524" y="76200"/>
                </a:lnTo>
                <a:lnTo>
                  <a:pt x="0" y="82550"/>
                </a:lnTo>
                <a:lnTo>
                  <a:pt x="0" y="95250"/>
                </a:lnTo>
                <a:lnTo>
                  <a:pt x="0" y="107950"/>
                </a:lnTo>
                <a:lnTo>
                  <a:pt x="0" y="120650"/>
                </a:lnTo>
                <a:lnTo>
                  <a:pt x="0" y="133350"/>
                </a:lnTo>
                <a:lnTo>
                  <a:pt x="0" y="146050"/>
                </a:lnTo>
                <a:lnTo>
                  <a:pt x="0" y="158750"/>
                </a:lnTo>
                <a:lnTo>
                  <a:pt x="1524" y="166688"/>
                </a:lnTo>
                <a:lnTo>
                  <a:pt x="6350" y="177800"/>
                </a:lnTo>
                <a:lnTo>
                  <a:pt x="12700" y="188913"/>
                </a:lnTo>
                <a:lnTo>
                  <a:pt x="19050" y="196850"/>
                </a:lnTo>
                <a:lnTo>
                  <a:pt x="26924" y="203200"/>
                </a:lnTo>
                <a:lnTo>
                  <a:pt x="38100" y="209550"/>
                </a:lnTo>
                <a:lnTo>
                  <a:pt x="49276" y="217488"/>
                </a:lnTo>
                <a:lnTo>
                  <a:pt x="57150" y="228600"/>
                </a:lnTo>
                <a:lnTo>
                  <a:pt x="65024" y="239713"/>
                </a:lnTo>
                <a:lnTo>
                  <a:pt x="76200" y="247650"/>
                </a:lnTo>
                <a:lnTo>
                  <a:pt x="87376" y="255588"/>
                </a:lnTo>
                <a:lnTo>
                  <a:pt x="95250" y="266700"/>
                </a:lnTo>
                <a:lnTo>
                  <a:pt x="103124" y="276225"/>
                </a:lnTo>
                <a:lnTo>
                  <a:pt x="114300" y="279400"/>
                </a:lnTo>
                <a:lnTo>
                  <a:pt x="128524" y="280988"/>
                </a:lnTo>
                <a:lnTo>
                  <a:pt x="146050" y="285750"/>
                </a:lnTo>
                <a:lnTo>
                  <a:pt x="161925" y="290513"/>
                </a:lnTo>
                <a:lnTo>
                  <a:pt x="171450" y="292100"/>
                </a:lnTo>
                <a:lnTo>
                  <a:pt x="190500" y="292100"/>
                </a:lnTo>
                <a:lnTo>
                  <a:pt x="203200" y="293688"/>
                </a:lnTo>
                <a:lnTo>
                  <a:pt x="215900" y="298450"/>
                </a:lnTo>
                <a:lnTo>
                  <a:pt x="227076" y="303213"/>
                </a:lnTo>
                <a:lnTo>
                  <a:pt x="234950" y="304800"/>
                </a:lnTo>
                <a:lnTo>
                  <a:pt x="247650" y="304800"/>
                </a:lnTo>
                <a:lnTo>
                  <a:pt x="260350" y="304800"/>
                </a:lnTo>
                <a:lnTo>
                  <a:pt x="273050" y="304800"/>
                </a:lnTo>
                <a:lnTo>
                  <a:pt x="279400" y="303213"/>
                </a:lnTo>
                <a:lnTo>
                  <a:pt x="285750" y="298450"/>
                </a:lnTo>
                <a:lnTo>
                  <a:pt x="292100" y="293688"/>
                </a:lnTo>
                <a:lnTo>
                  <a:pt x="298450" y="292100"/>
                </a:lnTo>
                <a:lnTo>
                  <a:pt x="303276" y="290513"/>
                </a:lnTo>
                <a:lnTo>
                  <a:pt x="304800" y="285750"/>
                </a:lnTo>
                <a:lnTo>
                  <a:pt x="303276" y="280988"/>
                </a:lnTo>
                <a:lnTo>
                  <a:pt x="298450" y="279400"/>
                </a:lnTo>
                <a:lnTo>
                  <a:pt x="285750" y="279400"/>
                </a:lnTo>
                <a:lnTo>
                  <a:pt x="279400" y="277813"/>
                </a:lnTo>
                <a:lnTo>
                  <a:pt x="273050" y="273050"/>
                </a:lnTo>
                <a:lnTo>
                  <a:pt x="268224" y="266700"/>
                </a:lnTo>
                <a:lnTo>
                  <a:pt x="266700" y="260350"/>
                </a:lnTo>
                <a:lnTo>
                  <a:pt x="265176" y="255588"/>
                </a:lnTo>
                <a:lnTo>
                  <a:pt x="260350" y="254000"/>
                </a:lnTo>
                <a:lnTo>
                  <a:pt x="254000" y="2540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08094" y="2314575"/>
            <a:ext cx="92869" cy="1"/>
          </a:xfrm>
          <a:custGeom>
            <a:avLst/>
            <a:gdLst/>
            <a:ahLst/>
            <a:cxnLst/>
            <a:rect l="0" t="0" r="0" b="0"/>
            <a:pathLst>
              <a:path w="165101" h="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7950" y="0"/>
                </a:lnTo>
                <a:lnTo>
                  <a:pt x="120650" y="0"/>
                </a:lnTo>
                <a:lnTo>
                  <a:pt x="133350" y="0"/>
                </a:lnTo>
                <a:lnTo>
                  <a:pt x="146050" y="0"/>
                </a:lnTo>
                <a:lnTo>
                  <a:pt x="158750" y="0"/>
                </a:lnTo>
                <a:lnTo>
                  <a:pt x="1651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15238" y="2400300"/>
            <a:ext cx="135732" cy="21432"/>
          </a:xfrm>
          <a:custGeom>
            <a:avLst/>
            <a:gdLst/>
            <a:ahLst/>
            <a:cxnLst/>
            <a:rect l="0" t="0" r="0" b="0"/>
            <a:pathLst>
              <a:path w="241301" h="38101">
                <a:moveTo>
                  <a:pt x="0" y="0"/>
                </a:moveTo>
                <a:lnTo>
                  <a:pt x="0" y="6350"/>
                </a:lnTo>
                <a:lnTo>
                  <a:pt x="1524" y="11113"/>
                </a:lnTo>
                <a:lnTo>
                  <a:pt x="6350" y="12700"/>
                </a:lnTo>
                <a:lnTo>
                  <a:pt x="25400" y="12700"/>
                </a:lnTo>
                <a:lnTo>
                  <a:pt x="57150" y="12700"/>
                </a:lnTo>
                <a:lnTo>
                  <a:pt x="77724" y="14288"/>
                </a:lnTo>
                <a:lnTo>
                  <a:pt x="101600" y="19050"/>
                </a:lnTo>
                <a:lnTo>
                  <a:pt x="125476" y="23813"/>
                </a:lnTo>
                <a:lnTo>
                  <a:pt x="146050" y="25400"/>
                </a:lnTo>
                <a:lnTo>
                  <a:pt x="184150" y="25400"/>
                </a:lnTo>
                <a:lnTo>
                  <a:pt x="215900" y="25400"/>
                </a:lnTo>
                <a:lnTo>
                  <a:pt x="234950" y="25400"/>
                </a:lnTo>
                <a:lnTo>
                  <a:pt x="239776" y="26988"/>
                </a:lnTo>
                <a:lnTo>
                  <a:pt x="241300" y="31750"/>
                </a:lnTo>
                <a:lnTo>
                  <a:pt x="241300" y="38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772400" y="1657350"/>
            <a:ext cx="228601" cy="142876"/>
          </a:xfrm>
          <a:custGeom>
            <a:avLst/>
            <a:gdLst/>
            <a:ahLst/>
            <a:cxnLst/>
            <a:rect l="0" t="0" r="0" b="0"/>
            <a:pathLst>
              <a:path w="406401" h="254001">
                <a:moveTo>
                  <a:pt x="0" y="25400"/>
                </a:moveTo>
                <a:lnTo>
                  <a:pt x="0" y="31750"/>
                </a:lnTo>
                <a:lnTo>
                  <a:pt x="1524" y="36513"/>
                </a:lnTo>
                <a:lnTo>
                  <a:pt x="6350" y="38100"/>
                </a:lnTo>
                <a:lnTo>
                  <a:pt x="19050" y="38100"/>
                </a:lnTo>
                <a:lnTo>
                  <a:pt x="23876" y="36513"/>
                </a:lnTo>
                <a:lnTo>
                  <a:pt x="25400" y="31750"/>
                </a:lnTo>
                <a:lnTo>
                  <a:pt x="25400" y="19050"/>
                </a:lnTo>
                <a:lnTo>
                  <a:pt x="26924" y="14288"/>
                </a:lnTo>
                <a:lnTo>
                  <a:pt x="31750" y="12700"/>
                </a:lnTo>
                <a:lnTo>
                  <a:pt x="44450" y="12700"/>
                </a:lnTo>
                <a:lnTo>
                  <a:pt x="57150" y="12700"/>
                </a:lnTo>
                <a:lnTo>
                  <a:pt x="69850" y="12700"/>
                </a:lnTo>
                <a:lnTo>
                  <a:pt x="74676" y="11113"/>
                </a:lnTo>
                <a:lnTo>
                  <a:pt x="76200" y="6350"/>
                </a:lnTo>
                <a:lnTo>
                  <a:pt x="77724" y="1588"/>
                </a:lnTo>
                <a:lnTo>
                  <a:pt x="82550" y="0"/>
                </a:lnTo>
                <a:lnTo>
                  <a:pt x="95250" y="0"/>
                </a:lnTo>
                <a:lnTo>
                  <a:pt x="107950" y="0"/>
                </a:lnTo>
                <a:lnTo>
                  <a:pt x="127000" y="0"/>
                </a:lnTo>
                <a:lnTo>
                  <a:pt x="136525" y="1588"/>
                </a:lnTo>
                <a:lnTo>
                  <a:pt x="139700" y="6350"/>
                </a:lnTo>
                <a:lnTo>
                  <a:pt x="141224" y="11113"/>
                </a:lnTo>
                <a:lnTo>
                  <a:pt x="146050" y="12700"/>
                </a:lnTo>
                <a:lnTo>
                  <a:pt x="150876" y="14288"/>
                </a:lnTo>
                <a:lnTo>
                  <a:pt x="152400" y="19050"/>
                </a:lnTo>
                <a:lnTo>
                  <a:pt x="152400" y="31750"/>
                </a:lnTo>
                <a:lnTo>
                  <a:pt x="152400" y="44450"/>
                </a:lnTo>
                <a:lnTo>
                  <a:pt x="152400" y="57150"/>
                </a:lnTo>
                <a:lnTo>
                  <a:pt x="152400" y="69850"/>
                </a:lnTo>
                <a:lnTo>
                  <a:pt x="152400" y="82550"/>
                </a:lnTo>
                <a:lnTo>
                  <a:pt x="152400" y="95250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52400" y="146050"/>
                </a:lnTo>
                <a:lnTo>
                  <a:pt x="152400" y="158750"/>
                </a:lnTo>
                <a:lnTo>
                  <a:pt x="150876" y="163513"/>
                </a:lnTo>
                <a:lnTo>
                  <a:pt x="146050" y="165100"/>
                </a:lnTo>
                <a:lnTo>
                  <a:pt x="141224" y="166688"/>
                </a:lnTo>
                <a:lnTo>
                  <a:pt x="139700" y="171450"/>
                </a:lnTo>
                <a:lnTo>
                  <a:pt x="138176" y="176213"/>
                </a:lnTo>
                <a:lnTo>
                  <a:pt x="133350" y="177800"/>
                </a:lnTo>
                <a:lnTo>
                  <a:pt x="128524" y="179388"/>
                </a:lnTo>
                <a:lnTo>
                  <a:pt x="127000" y="184150"/>
                </a:lnTo>
                <a:lnTo>
                  <a:pt x="125476" y="188913"/>
                </a:lnTo>
                <a:lnTo>
                  <a:pt x="120650" y="190500"/>
                </a:lnTo>
                <a:lnTo>
                  <a:pt x="115824" y="192088"/>
                </a:lnTo>
                <a:lnTo>
                  <a:pt x="114300" y="196850"/>
                </a:lnTo>
                <a:lnTo>
                  <a:pt x="112776" y="201613"/>
                </a:lnTo>
                <a:lnTo>
                  <a:pt x="107950" y="203200"/>
                </a:lnTo>
                <a:lnTo>
                  <a:pt x="101600" y="204788"/>
                </a:lnTo>
                <a:lnTo>
                  <a:pt x="95250" y="209550"/>
                </a:lnTo>
                <a:lnTo>
                  <a:pt x="88900" y="214313"/>
                </a:lnTo>
                <a:lnTo>
                  <a:pt x="82550" y="215900"/>
                </a:lnTo>
                <a:lnTo>
                  <a:pt x="77724" y="217488"/>
                </a:lnTo>
                <a:lnTo>
                  <a:pt x="76200" y="222250"/>
                </a:lnTo>
                <a:lnTo>
                  <a:pt x="76200" y="234950"/>
                </a:lnTo>
                <a:lnTo>
                  <a:pt x="81026" y="241300"/>
                </a:lnTo>
                <a:lnTo>
                  <a:pt x="95250" y="247650"/>
                </a:lnTo>
                <a:lnTo>
                  <a:pt x="112776" y="252413"/>
                </a:lnTo>
                <a:lnTo>
                  <a:pt x="127000" y="254000"/>
                </a:lnTo>
                <a:lnTo>
                  <a:pt x="152400" y="254000"/>
                </a:lnTo>
                <a:lnTo>
                  <a:pt x="171450" y="254000"/>
                </a:lnTo>
                <a:lnTo>
                  <a:pt x="196850" y="254000"/>
                </a:lnTo>
                <a:lnTo>
                  <a:pt x="234950" y="254000"/>
                </a:lnTo>
                <a:lnTo>
                  <a:pt x="266700" y="254000"/>
                </a:lnTo>
                <a:lnTo>
                  <a:pt x="279400" y="252413"/>
                </a:lnTo>
                <a:lnTo>
                  <a:pt x="292100" y="247650"/>
                </a:lnTo>
                <a:lnTo>
                  <a:pt x="304800" y="242888"/>
                </a:lnTo>
                <a:lnTo>
                  <a:pt x="317500" y="241300"/>
                </a:lnTo>
                <a:lnTo>
                  <a:pt x="330200" y="239713"/>
                </a:lnTo>
                <a:lnTo>
                  <a:pt x="342900" y="234950"/>
                </a:lnTo>
                <a:lnTo>
                  <a:pt x="355600" y="230188"/>
                </a:lnTo>
                <a:lnTo>
                  <a:pt x="368300" y="228600"/>
                </a:lnTo>
                <a:lnTo>
                  <a:pt x="387350" y="228600"/>
                </a:lnTo>
                <a:lnTo>
                  <a:pt x="400050" y="228600"/>
                </a:lnTo>
                <a:lnTo>
                  <a:pt x="404876" y="227013"/>
                </a:lnTo>
                <a:lnTo>
                  <a:pt x="406400" y="222250"/>
                </a:lnTo>
                <a:lnTo>
                  <a:pt x="404876" y="217488"/>
                </a:lnTo>
                <a:lnTo>
                  <a:pt x="400050" y="215900"/>
                </a:lnTo>
                <a:lnTo>
                  <a:pt x="387350" y="215900"/>
                </a:lnTo>
                <a:lnTo>
                  <a:pt x="381000" y="215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79544" y="1964531"/>
            <a:ext cx="164307" cy="164307"/>
          </a:xfrm>
          <a:custGeom>
            <a:avLst/>
            <a:gdLst/>
            <a:ahLst/>
            <a:cxnLst/>
            <a:rect l="0" t="0" r="0" b="0"/>
            <a:pathLst>
              <a:path w="292101" h="29210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1600" y="0"/>
                </a:lnTo>
                <a:lnTo>
                  <a:pt x="111125" y="1588"/>
                </a:lnTo>
                <a:lnTo>
                  <a:pt x="114300" y="6350"/>
                </a:lnTo>
                <a:lnTo>
                  <a:pt x="115824" y="11113"/>
                </a:lnTo>
                <a:lnTo>
                  <a:pt x="120650" y="12700"/>
                </a:lnTo>
                <a:lnTo>
                  <a:pt x="133350" y="12700"/>
                </a:lnTo>
                <a:lnTo>
                  <a:pt x="146050" y="12700"/>
                </a:lnTo>
                <a:lnTo>
                  <a:pt x="158750" y="12700"/>
                </a:lnTo>
                <a:lnTo>
                  <a:pt x="171450" y="12700"/>
                </a:lnTo>
                <a:lnTo>
                  <a:pt x="190500" y="12700"/>
                </a:lnTo>
                <a:lnTo>
                  <a:pt x="215900" y="12700"/>
                </a:lnTo>
                <a:lnTo>
                  <a:pt x="234950" y="12700"/>
                </a:lnTo>
                <a:lnTo>
                  <a:pt x="247650" y="12700"/>
                </a:lnTo>
                <a:lnTo>
                  <a:pt x="260350" y="12700"/>
                </a:lnTo>
                <a:lnTo>
                  <a:pt x="273050" y="12700"/>
                </a:lnTo>
                <a:lnTo>
                  <a:pt x="279400" y="11113"/>
                </a:lnTo>
                <a:lnTo>
                  <a:pt x="285750" y="6350"/>
                </a:lnTo>
                <a:lnTo>
                  <a:pt x="290576" y="3175"/>
                </a:lnTo>
                <a:lnTo>
                  <a:pt x="292100" y="6350"/>
                </a:lnTo>
                <a:lnTo>
                  <a:pt x="292100" y="19050"/>
                </a:lnTo>
                <a:lnTo>
                  <a:pt x="292100" y="31750"/>
                </a:lnTo>
                <a:lnTo>
                  <a:pt x="290576" y="38100"/>
                </a:lnTo>
                <a:lnTo>
                  <a:pt x="285750" y="44450"/>
                </a:lnTo>
                <a:lnTo>
                  <a:pt x="273050" y="57150"/>
                </a:lnTo>
                <a:lnTo>
                  <a:pt x="268224" y="65088"/>
                </a:lnTo>
                <a:lnTo>
                  <a:pt x="266700" y="76200"/>
                </a:lnTo>
                <a:lnTo>
                  <a:pt x="265176" y="87313"/>
                </a:lnTo>
                <a:lnTo>
                  <a:pt x="260350" y="95250"/>
                </a:lnTo>
                <a:lnTo>
                  <a:pt x="255524" y="103188"/>
                </a:lnTo>
                <a:lnTo>
                  <a:pt x="254000" y="114300"/>
                </a:lnTo>
                <a:lnTo>
                  <a:pt x="250825" y="127000"/>
                </a:lnTo>
                <a:lnTo>
                  <a:pt x="241300" y="139700"/>
                </a:lnTo>
                <a:lnTo>
                  <a:pt x="231775" y="152400"/>
                </a:lnTo>
                <a:lnTo>
                  <a:pt x="228600" y="165100"/>
                </a:lnTo>
                <a:lnTo>
                  <a:pt x="227076" y="176213"/>
                </a:lnTo>
                <a:lnTo>
                  <a:pt x="222250" y="184150"/>
                </a:lnTo>
                <a:lnTo>
                  <a:pt x="215900" y="192088"/>
                </a:lnTo>
                <a:lnTo>
                  <a:pt x="209550" y="203200"/>
                </a:lnTo>
                <a:lnTo>
                  <a:pt x="204724" y="215900"/>
                </a:lnTo>
                <a:lnTo>
                  <a:pt x="203200" y="228600"/>
                </a:lnTo>
                <a:lnTo>
                  <a:pt x="203200" y="247650"/>
                </a:lnTo>
                <a:lnTo>
                  <a:pt x="201676" y="254000"/>
                </a:lnTo>
                <a:lnTo>
                  <a:pt x="196850" y="260350"/>
                </a:lnTo>
                <a:lnTo>
                  <a:pt x="192024" y="266700"/>
                </a:lnTo>
                <a:lnTo>
                  <a:pt x="190500" y="273050"/>
                </a:lnTo>
                <a:lnTo>
                  <a:pt x="188976" y="277813"/>
                </a:lnTo>
                <a:lnTo>
                  <a:pt x="184150" y="279400"/>
                </a:lnTo>
                <a:lnTo>
                  <a:pt x="179324" y="280988"/>
                </a:lnTo>
                <a:lnTo>
                  <a:pt x="177800" y="285750"/>
                </a:lnTo>
                <a:lnTo>
                  <a:pt x="177800" y="292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36694" y="2200275"/>
            <a:ext cx="100013" cy="221457"/>
          </a:xfrm>
          <a:custGeom>
            <a:avLst/>
            <a:gdLst/>
            <a:ahLst/>
            <a:cxnLst/>
            <a:rect l="0" t="0" r="0" b="0"/>
            <a:pathLst>
              <a:path w="177801" h="393701">
                <a:moveTo>
                  <a:pt x="165100" y="0"/>
                </a:moveTo>
                <a:lnTo>
                  <a:pt x="158750" y="0"/>
                </a:lnTo>
                <a:lnTo>
                  <a:pt x="153924" y="1588"/>
                </a:lnTo>
                <a:lnTo>
                  <a:pt x="152400" y="6350"/>
                </a:lnTo>
                <a:lnTo>
                  <a:pt x="152400" y="19050"/>
                </a:lnTo>
                <a:lnTo>
                  <a:pt x="150876" y="23813"/>
                </a:lnTo>
                <a:lnTo>
                  <a:pt x="146050" y="25400"/>
                </a:lnTo>
                <a:lnTo>
                  <a:pt x="138176" y="28575"/>
                </a:lnTo>
                <a:lnTo>
                  <a:pt x="127000" y="38100"/>
                </a:lnTo>
                <a:lnTo>
                  <a:pt x="115824" y="47625"/>
                </a:lnTo>
                <a:lnTo>
                  <a:pt x="107950" y="50800"/>
                </a:lnTo>
                <a:lnTo>
                  <a:pt x="101600" y="52388"/>
                </a:lnTo>
                <a:lnTo>
                  <a:pt x="95250" y="57150"/>
                </a:lnTo>
                <a:lnTo>
                  <a:pt x="88900" y="61913"/>
                </a:lnTo>
                <a:lnTo>
                  <a:pt x="82550" y="63500"/>
                </a:lnTo>
                <a:lnTo>
                  <a:pt x="77724" y="65088"/>
                </a:lnTo>
                <a:lnTo>
                  <a:pt x="76200" y="69850"/>
                </a:lnTo>
                <a:lnTo>
                  <a:pt x="74676" y="76200"/>
                </a:lnTo>
                <a:lnTo>
                  <a:pt x="69850" y="82550"/>
                </a:lnTo>
                <a:lnTo>
                  <a:pt x="57150" y="95250"/>
                </a:lnTo>
                <a:lnTo>
                  <a:pt x="50800" y="100013"/>
                </a:lnTo>
                <a:lnTo>
                  <a:pt x="44450" y="101600"/>
                </a:lnTo>
                <a:lnTo>
                  <a:pt x="39624" y="103188"/>
                </a:lnTo>
                <a:lnTo>
                  <a:pt x="38100" y="107950"/>
                </a:lnTo>
                <a:lnTo>
                  <a:pt x="38100" y="120650"/>
                </a:lnTo>
                <a:lnTo>
                  <a:pt x="38100" y="133350"/>
                </a:lnTo>
                <a:lnTo>
                  <a:pt x="36576" y="138113"/>
                </a:lnTo>
                <a:lnTo>
                  <a:pt x="31750" y="139700"/>
                </a:lnTo>
                <a:lnTo>
                  <a:pt x="26924" y="141288"/>
                </a:lnTo>
                <a:lnTo>
                  <a:pt x="25400" y="146050"/>
                </a:lnTo>
                <a:lnTo>
                  <a:pt x="25400" y="158750"/>
                </a:lnTo>
                <a:lnTo>
                  <a:pt x="23876" y="165100"/>
                </a:lnTo>
                <a:lnTo>
                  <a:pt x="19050" y="171450"/>
                </a:lnTo>
                <a:lnTo>
                  <a:pt x="14224" y="177800"/>
                </a:lnTo>
                <a:lnTo>
                  <a:pt x="12700" y="184150"/>
                </a:lnTo>
                <a:lnTo>
                  <a:pt x="11176" y="190500"/>
                </a:lnTo>
                <a:lnTo>
                  <a:pt x="6350" y="196850"/>
                </a:lnTo>
                <a:lnTo>
                  <a:pt x="1524" y="203200"/>
                </a:lnTo>
                <a:lnTo>
                  <a:pt x="0" y="209550"/>
                </a:lnTo>
                <a:lnTo>
                  <a:pt x="0" y="222250"/>
                </a:lnTo>
                <a:lnTo>
                  <a:pt x="0" y="234950"/>
                </a:lnTo>
                <a:lnTo>
                  <a:pt x="0" y="247650"/>
                </a:lnTo>
                <a:lnTo>
                  <a:pt x="0" y="260350"/>
                </a:lnTo>
                <a:lnTo>
                  <a:pt x="0" y="273050"/>
                </a:lnTo>
                <a:lnTo>
                  <a:pt x="0" y="285750"/>
                </a:lnTo>
                <a:lnTo>
                  <a:pt x="0" y="298450"/>
                </a:lnTo>
                <a:lnTo>
                  <a:pt x="0" y="311150"/>
                </a:lnTo>
                <a:lnTo>
                  <a:pt x="0" y="323850"/>
                </a:lnTo>
                <a:lnTo>
                  <a:pt x="1524" y="328613"/>
                </a:lnTo>
                <a:lnTo>
                  <a:pt x="6350" y="330200"/>
                </a:lnTo>
                <a:lnTo>
                  <a:pt x="11176" y="331788"/>
                </a:lnTo>
                <a:lnTo>
                  <a:pt x="12700" y="336550"/>
                </a:lnTo>
                <a:lnTo>
                  <a:pt x="14224" y="342900"/>
                </a:lnTo>
                <a:lnTo>
                  <a:pt x="19050" y="349250"/>
                </a:lnTo>
                <a:lnTo>
                  <a:pt x="23876" y="355600"/>
                </a:lnTo>
                <a:lnTo>
                  <a:pt x="25400" y="361950"/>
                </a:lnTo>
                <a:lnTo>
                  <a:pt x="26924" y="366713"/>
                </a:lnTo>
                <a:lnTo>
                  <a:pt x="31750" y="368300"/>
                </a:lnTo>
                <a:lnTo>
                  <a:pt x="44450" y="368300"/>
                </a:lnTo>
                <a:lnTo>
                  <a:pt x="50800" y="369888"/>
                </a:lnTo>
                <a:lnTo>
                  <a:pt x="57150" y="374650"/>
                </a:lnTo>
                <a:lnTo>
                  <a:pt x="69850" y="387350"/>
                </a:lnTo>
                <a:lnTo>
                  <a:pt x="76200" y="392113"/>
                </a:lnTo>
                <a:lnTo>
                  <a:pt x="82550" y="393700"/>
                </a:lnTo>
                <a:lnTo>
                  <a:pt x="95250" y="393700"/>
                </a:lnTo>
                <a:lnTo>
                  <a:pt x="107950" y="393700"/>
                </a:lnTo>
                <a:lnTo>
                  <a:pt x="120650" y="393700"/>
                </a:lnTo>
                <a:lnTo>
                  <a:pt x="133350" y="393700"/>
                </a:lnTo>
                <a:lnTo>
                  <a:pt x="146050" y="393700"/>
                </a:lnTo>
                <a:lnTo>
                  <a:pt x="158750" y="393700"/>
                </a:lnTo>
                <a:lnTo>
                  <a:pt x="165100" y="392113"/>
                </a:lnTo>
                <a:lnTo>
                  <a:pt x="171450" y="387350"/>
                </a:lnTo>
                <a:lnTo>
                  <a:pt x="176276" y="381000"/>
                </a:lnTo>
                <a:lnTo>
                  <a:pt x="177800" y="374650"/>
                </a:lnTo>
                <a:lnTo>
                  <a:pt x="177800" y="361950"/>
                </a:lnTo>
                <a:lnTo>
                  <a:pt x="177800" y="349250"/>
                </a:lnTo>
                <a:lnTo>
                  <a:pt x="177800" y="336550"/>
                </a:lnTo>
                <a:lnTo>
                  <a:pt x="177800" y="323850"/>
                </a:lnTo>
                <a:lnTo>
                  <a:pt x="177800" y="311150"/>
                </a:lnTo>
                <a:lnTo>
                  <a:pt x="177800" y="298450"/>
                </a:lnTo>
                <a:lnTo>
                  <a:pt x="177800" y="285750"/>
                </a:lnTo>
                <a:lnTo>
                  <a:pt x="176276" y="280988"/>
                </a:lnTo>
                <a:lnTo>
                  <a:pt x="171450" y="279400"/>
                </a:lnTo>
                <a:lnTo>
                  <a:pt x="166624" y="277813"/>
                </a:lnTo>
                <a:lnTo>
                  <a:pt x="165100" y="273050"/>
                </a:lnTo>
                <a:lnTo>
                  <a:pt x="163576" y="268288"/>
                </a:lnTo>
                <a:lnTo>
                  <a:pt x="158750" y="266700"/>
                </a:lnTo>
                <a:lnTo>
                  <a:pt x="146050" y="266700"/>
                </a:lnTo>
                <a:lnTo>
                  <a:pt x="139700" y="265113"/>
                </a:lnTo>
                <a:lnTo>
                  <a:pt x="133350" y="260350"/>
                </a:lnTo>
                <a:lnTo>
                  <a:pt x="127000" y="255588"/>
                </a:lnTo>
                <a:lnTo>
                  <a:pt x="120650" y="254000"/>
                </a:lnTo>
                <a:lnTo>
                  <a:pt x="107950" y="254000"/>
                </a:lnTo>
                <a:lnTo>
                  <a:pt x="95250" y="254000"/>
                </a:lnTo>
                <a:lnTo>
                  <a:pt x="82550" y="254000"/>
                </a:lnTo>
                <a:lnTo>
                  <a:pt x="69850" y="254000"/>
                </a:lnTo>
                <a:lnTo>
                  <a:pt x="63500" y="255588"/>
                </a:lnTo>
                <a:lnTo>
                  <a:pt x="57150" y="260350"/>
                </a:lnTo>
                <a:lnTo>
                  <a:pt x="50800" y="265113"/>
                </a:lnTo>
                <a:lnTo>
                  <a:pt x="44450" y="266700"/>
                </a:lnTo>
                <a:lnTo>
                  <a:pt x="31750" y="266700"/>
                </a:lnTo>
                <a:lnTo>
                  <a:pt x="26924" y="268288"/>
                </a:lnTo>
                <a:lnTo>
                  <a:pt x="25400" y="273050"/>
                </a:lnTo>
                <a:lnTo>
                  <a:pt x="23876" y="277813"/>
                </a:lnTo>
                <a:lnTo>
                  <a:pt x="19050" y="279400"/>
                </a:lnTo>
                <a:lnTo>
                  <a:pt x="6350" y="279400"/>
                </a:lnTo>
                <a:lnTo>
                  <a:pt x="1524" y="280988"/>
                </a:lnTo>
                <a:lnTo>
                  <a:pt x="0" y="285750"/>
                </a:lnTo>
                <a:lnTo>
                  <a:pt x="0" y="298450"/>
                </a:lnTo>
                <a:lnTo>
                  <a:pt x="0" y="292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893719" y="3879056"/>
            <a:ext cx="7144" cy="121444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175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82550"/>
                </a:lnTo>
                <a:lnTo>
                  <a:pt x="12700" y="9525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46050"/>
                </a:lnTo>
                <a:lnTo>
                  <a:pt x="12700" y="158750"/>
                </a:lnTo>
                <a:lnTo>
                  <a:pt x="12700" y="171450"/>
                </a:lnTo>
                <a:lnTo>
                  <a:pt x="11113" y="177800"/>
                </a:lnTo>
                <a:lnTo>
                  <a:pt x="6350" y="184150"/>
                </a:lnTo>
                <a:lnTo>
                  <a:pt x="1588" y="190500"/>
                </a:lnTo>
                <a:lnTo>
                  <a:pt x="0" y="196850"/>
                </a:lnTo>
                <a:lnTo>
                  <a:pt x="0" y="209550"/>
                </a:lnTo>
                <a:lnTo>
                  <a:pt x="0" y="215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29425" y="3943350"/>
            <a:ext cx="121444" cy="14288"/>
          </a:xfrm>
          <a:custGeom>
            <a:avLst/>
            <a:gdLst/>
            <a:ahLst/>
            <a:cxnLst/>
            <a:rect l="0" t="0" r="0" b="0"/>
            <a:pathLst>
              <a:path w="215901" h="2540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1750" y="0"/>
                </a:lnTo>
                <a:lnTo>
                  <a:pt x="36513" y="1588"/>
                </a:lnTo>
                <a:lnTo>
                  <a:pt x="38100" y="6350"/>
                </a:lnTo>
                <a:lnTo>
                  <a:pt x="39688" y="11113"/>
                </a:lnTo>
                <a:lnTo>
                  <a:pt x="44450" y="12700"/>
                </a:lnTo>
                <a:lnTo>
                  <a:pt x="57150" y="12700"/>
                </a:lnTo>
                <a:lnTo>
                  <a:pt x="69850" y="12700"/>
                </a:lnTo>
                <a:lnTo>
                  <a:pt x="82550" y="12700"/>
                </a:lnTo>
                <a:lnTo>
                  <a:pt x="95250" y="12700"/>
                </a:lnTo>
                <a:lnTo>
                  <a:pt x="107950" y="12700"/>
                </a:lnTo>
                <a:lnTo>
                  <a:pt x="120650" y="12700"/>
                </a:lnTo>
                <a:lnTo>
                  <a:pt x="133350" y="12700"/>
                </a:lnTo>
                <a:lnTo>
                  <a:pt x="146050" y="12700"/>
                </a:lnTo>
                <a:lnTo>
                  <a:pt x="158750" y="12700"/>
                </a:lnTo>
                <a:lnTo>
                  <a:pt x="163513" y="14288"/>
                </a:lnTo>
                <a:lnTo>
                  <a:pt x="165100" y="19050"/>
                </a:lnTo>
                <a:lnTo>
                  <a:pt x="166688" y="23813"/>
                </a:lnTo>
                <a:lnTo>
                  <a:pt x="171450" y="25400"/>
                </a:lnTo>
                <a:lnTo>
                  <a:pt x="184150" y="25400"/>
                </a:lnTo>
                <a:lnTo>
                  <a:pt x="196850" y="25400"/>
                </a:lnTo>
                <a:lnTo>
                  <a:pt x="209550" y="25400"/>
                </a:lnTo>
                <a:lnTo>
                  <a:pt x="215900" y="25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93731" y="3857625"/>
            <a:ext cx="7144" cy="221457"/>
          </a:xfrm>
          <a:custGeom>
            <a:avLst/>
            <a:gdLst/>
            <a:ahLst/>
            <a:cxnLst/>
            <a:rect l="0" t="0" r="0" b="0"/>
            <a:pathLst>
              <a:path w="12701" h="393701">
                <a:moveTo>
                  <a:pt x="0" y="0"/>
                </a:moveTo>
                <a:lnTo>
                  <a:pt x="6350" y="0"/>
                </a:lnTo>
                <a:lnTo>
                  <a:pt x="11113" y="3175"/>
                </a:lnTo>
                <a:lnTo>
                  <a:pt x="12700" y="12700"/>
                </a:lnTo>
                <a:lnTo>
                  <a:pt x="12700" y="31750"/>
                </a:lnTo>
                <a:lnTo>
                  <a:pt x="12700" y="44450"/>
                </a:lnTo>
                <a:lnTo>
                  <a:pt x="12700" y="571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2700" y="177800"/>
                </a:lnTo>
                <a:lnTo>
                  <a:pt x="12700" y="203200"/>
                </a:lnTo>
                <a:lnTo>
                  <a:pt x="12700" y="222250"/>
                </a:lnTo>
                <a:lnTo>
                  <a:pt x="12700" y="241300"/>
                </a:lnTo>
                <a:lnTo>
                  <a:pt x="12700" y="266700"/>
                </a:lnTo>
                <a:lnTo>
                  <a:pt x="12700" y="292100"/>
                </a:lnTo>
                <a:lnTo>
                  <a:pt x="12700" y="311150"/>
                </a:lnTo>
                <a:lnTo>
                  <a:pt x="12700" y="323850"/>
                </a:lnTo>
                <a:lnTo>
                  <a:pt x="12700" y="336550"/>
                </a:lnTo>
                <a:lnTo>
                  <a:pt x="12700" y="349250"/>
                </a:lnTo>
                <a:lnTo>
                  <a:pt x="12700" y="361950"/>
                </a:lnTo>
                <a:lnTo>
                  <a:pt x="12700" y="374650"/>
                </a:lnTo>
                <a:lnTo>
                  <a:pt x="12700" y="387350"/>
                </a:lnTo>
                <a:lnTo>
                  <a:pt x="11113" y="392113"/>
                </a:lnTo>
                <a:lnTo>
                  <a:pt x="6350" y="393700"/>
                </a:lnTo>
                <a:lnTo>
                  <a:pt x="0" y="393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65169" y="3857625"/>
            <a:ext cx="126802" cy="150019"/>
          </a:xfrm>
          <a:custGeom>
            <a:avLst/>
            <a:gdLst/>
            <a:ahLst/>
            <a:cxnLst/>
            <a:rect l="0" t="0" r="0" b="0"/>
            <a:pathLst>
              <a:path w="225426" h="266701">
                <a:moveTo>
                  <a:pt x="0" y="50800"/>
                </a:moveTo>
                <a:lnTo>
                  <a:pt x="6350" y="50800"/>
                </a:lnTo>
                <a:lnTo>
                  <a:pt x="12700" y="47625"/>
                </a:lnTo>
                <a:lnTo>
                  <a:pt x="19050" y="38100"/>
                </a:lnTo>
                <a:lnTo>
                  <a:pt x="25400" y="28575"/>
                </a:lnTo>
                <a:lnTo>
                  <a:pt x="31750" y="25400"/>
                </a:lnTo>
                <a:lnTo>
                  <a:pt x="39688" y="23813"/>
                </a:lnTo>
                <a:lnTo>
                  <a:pt x="50800" y="19050"/>
                </a:lnTo>
                <a:lnTo>
                  <a:pt x="61913" y="14288"/>
                </a:lnTo>
                <a:lnTo>
                  <a:pt x="69850" y="12700"/>
                </a:lnTo>
                <a:lnTo>
                  <a:pt x="74613" y="11113"/>
                </a:lnTo>
                <a:lnTo>
                  <a:pt x="76200" y="6350"/>
                </a:lnTo>
                <a:lnTo>
                  <a:pt x="77788" y="1588"/>
                </a:lnTo>
                <a:lnTo>
                  <a:pt x="82550" y="0"/>
                </a:lnTo>
                <a:lnTo>
                  <a:pt x="95250" y="0"/>
                </a:lnTo>
                <a:lnTo>
                  <a:pt x="100013" y="1588"/>
                </a:lnTo>
                <a:lnTo>
                  <a:pt x="101600" y="6350"/>
                </a:lnTo>
                <a:lnTo>
                  <a:pt x="101600" y="19050"/>
                </a:lnTo>
                <a:lnTo>
                  <a:pt x="101600" y="31750"/>
                </a:lnTo>
                <a:lnTo>
                  <a:pt x="101600" y="44450"/>
                </a:lnTo>
                <a:lnTo>
                  <a:pt x="101600" y="57150"/>
                </a:lnTo>
                <a:lnTo>
                  <a:pt x="101600" y="69850"/>
                </a:lnTo>
                <a:lnTo>
                  <a:pt x="101600" y="82550"/>
                </a:lnTo>
                <a:lnTo>
                  <a:pt x="101600" y="95250"/>
                </a:lnTo>
                <a:lnTo>
                  <a:pt x="101600" y="107950"/>
                </a:lnTo>
                <a:lnTo>
                  <a:pt x="100013" y="114300"/>
                </a:lnTo>
                <a:lnTo>
                  <a:pt x="95250" y="120650"/>
                </a:lnTo>
                <a:lnTo>
                  <a:pt x="90488" y="127000"/>
                </a:lnTo>
                <a:lnTo>
                  <a:pt x="88900" y="133350"/>
                </a:lnTo>
                <a:lnTo>
                  <a:pt x="88900" y="146050"/>
                </a:lnTo>
                <a:lnTo>
                  <a:pt x="88900" y="158750"/>
                </a:lnTo>
                <a:lnTo>
                  <a:pt x="87313" y="165100"/>
                </a:lnTo>
                <a:lnTo>
                  <a:pt x="82550" y="171450"/>
                </a:lnTo>
                <a:lnTo>
                  <a:pt x="69850" y="184150"/>
                </a:lnTo>
                <a:lnTo>
                  <a:pt x="57150" y="196850"/>
                </a:lnTo>
                <a:lnTo>
                  <a:pt x="52388" y="203200"/>
                </a:lnTo>
                <a:lnTo>
                  <a:pt x="50800" y="209550"/>
                </a:lnTo>
                <a:lnTo>
                  <a:pt x="49213" y="215900"/>
                </a:lnTo>
                <a:lnTo>
                  <a:pt x="44450" y="222250"/>
                </a:lnTo>
                <a:lnTo>
                  <a:pt x="39688" y="228600"/>
                </a:lnTo>
                <a:lnTo>
                  <a:pt x="38100" y="234950"/>
                </a:lnTo>
                <a:lnTo>
                  <a:pt x="36513" y="241300"/>
                </a:lnTo>
                <a:lnTo>
                  <a:pt x="31750" y="247650"/>
                </a:lnTo>
                <a:lnTo>
                  <a:pt x="25400" y="252413"/>
                </a:lnTo>
                <a:lnTo>
                  <a:pt x="19050" y="254000"/>
                </a:lnTo>
                <a:lnTo>
                  <a:pt x="14288" y="255588"/>
                </a:lnTo>
                <a:lnTo>
                  <a:pt x="12700" y="260350"/>
                </a:lnTo>
                <a:lnTo>
                  <a:pt x="15875" y="265113"/>
                </a:lnTo>
                <a:lnTo>
                  <a:pt x="25400" y="266700"/>
                </a:lnTo>
                <a:lnTo>
                  <a:pt x="44450" y="266700"/>
                </a:lnTo>
                <a:lnTo>
                  <a:pt x="57150" y="266700"/>
                </a:lnTo>
                <a:lnTo>
                  <a:pt x="69850" y="266700"/>
                </a:lnTo>
                <a:lnTo>
                  <a:pt x="88900" y="266700"/>
                </a:lnTo>
                <a:lnTo>
                  <a:pt x="107950" y="266700"/>
                </a:lnTo>
                <a:lnTo>
                  <a:pt x="120650" y="266700"/>
                </a:lnTo>
                <a:lnTo>
                  <a:pt x="139700" y="266700"/>
                </a:lnTo>
                <a:lnTo>
                  <a:pt x="158750" y="266700"/>
                </a:lnTo>
                <a:lnTo>
                  <a:pt x="171450" y="266700"/>
                </a:lnTo>
                <a:lnTo>
                  <a:pt x="184150" y="266700"/>
                </a:lnTo>
                <a:lnTo>
                  <a:pt x="196850" y="266700"/>
                </a:lnTo>
                <a:lnTo>
                  <a:pt x="209550" y="266700"/>
                </a:lnTo>
                <a:lnTo>
                  <a:pt x="222250" y="266700"/>
                </a:lnTo>
                <a:lnTo>
                  <a:pt x="225425" y="265113"/>
                </a:lnTo>
                <a:lnTo>
                  <a:pt x="222250" y="260350"/>
                </a:lnTo>
                <a:lnTo>
                  <a:pt x="212725" y="255588"/>
                </a:lnTo>
                <a:lnTo>
                  <a:pt x="196850" y="254000"/>
                </a:lnTo>
                <a:lnTo>
                  <a:pt x="171450" y="254000"/>
                </a:lnTo>
                <a:lnTo>
                  <a:pt x="165100" y="2540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36694" y="3843338"/>
            <a:ext cx="7144" cy="100013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25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33350"/>
                </a:lnTo>
                <a:lnTo>
                  <a:pt x="12700" y="146050"/>
                </a:lnTo>
                <a:lnTo>
                  <a:pt x="12700" y="158750"/>
                </a:lnTo>
                <a:lnTo>
                  <a:pt x="12700" y="171450"/>
                </a:lnTo>
                <a:lnTo>
                  <a:pt x="11176" y="176213"/>
                </a:lnTo>
                <a:lnTo>
                  <a:pt x="6350" y="177800"/>
                </a:lnTo>
                <a:lnTo>
                  <a:pt x="0" y="177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36681" y="3914775"/>
            <a:ext cx="150019" cy="14288"/>
          </a:xfrm>
          <a:custGeom>
            <a:avLst/>
            <a:gdLst/>
            <a:ahLst/>
            <a:cxnLst/>
            <a:rect l="0" t="0" r="0" b="0"/>
            <a:pathLst>
              <a:path w="266701" h="25401">
                <a:moveTo>
                  <a:pt x="0" y="12700"/>
                </a:moveTo>
                <a:lnTo>
                  <a:pt x="12700" y="12700"/>
                </a:lnTo>
                <a:lnTo>
                  <a:pt x="23876" y="14288"/>
                </a:lnTo>
                <a:lnTo>
                  <a:pt x="31750" y="19050"/>
                </a:lnTo>
                <a:lnTo>
                  <a:pt x="38100" y="23813"/>
                </a:lnTo>
                <a:lnTo>
                  <a:pt x="44450" y="25400"/>
                </a:lnTo>
                <a:lnTo>
                  <a:pt x="63500" y="25400"/>
                </a:lnTo>
                <a:lnTo>
                  <a:pt x="82550" y="25400"/>
                </a:lnTo>
                <a:lnTo>
                  <a:pt x="95250" y="25400"/>
                </a:lnTo>
                <a:lnTo>
                  <a:pt x="100076" y="23813"/>
                </a:lnTo>
                <a:lnTo>
                  <a:pt x="101600" y="19050"/>
                </a:lnTo>
                <a:lnTo>
                  <a:pt x="103124" y="14288"/>
                </a:lnTo>
                <a:lnTo>
                  <a:pt x="107950" y="12700"/>
                </a:lnTo>
                <a:lnTo>
                  <a:pt x="12065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184150" y="12700"/>
                </a:lnTo>
                <a:lnTo>
                  <a:pt x="190500" y="11113"/>
                </a:lnTo>
                <a:lnTo>
                  <a:pt x="196850" y="6350"/>
                </a:lnTo>
                <a:lnTo>
                  <a:pt x="203200" y="1588"/>
                </a:lnTo>
                <a:lnTo>
                  <a:pt x="209550" y="0"/>
                </a:lnTo>
                <a:lnTo>
                  <a:pt x="222250" y="0"/>
                </a:lnTo>
                <a:lnTo>
                  <a:pt x="234950" y="0"/>
                </a:lnTo>
                <a:lnTo>
                  <a:pt x="247650" y="0"/>
                </a:lnTo>
                <a:lnTo>
                  <a:pt x="260350" y="0"/>
                </a:lnTo>
                <a:lnTo>
                  <a:pt x="2667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08131" y="3864769"/>
            <a:ext cx="71438" cy="185738"/>
          </a:xfrm>
          <a:custGeom>
            <a:avLst/>
            <a:gdLst/>
            <a:ahLst/>
            <a:cxnLst/>
            <a:rect l="0" t="0" r="0" b="0"/>
            <a:pathLst>
              <a:path w="127001" h="330201">
                <a:moveTo>
                  <a:pt x="0" y="12700"/>
                </a:moveTo>
                <a:lnTo>
                  <a:pt x="6350" y="12700"/>
                </a:lnTo>
                <a:lnTo>
                  <a:pt x="19050" y="12700"/>
                </a:lnTo>
                <a:lnTo>
                  <a:pt x="31750" y="12700"/>
                </a:lnTo>
                <a:lnTo>
                  <a:pt x="38100" y="11113"/>
                </a:lnTo>
                <a:lnTo>
                  <a:pt x="44450" y="6350"/>
                </a:lnTo>
                <a:lnTo>
                  <a:pt x="50800" y="1588"/>
                </a:lnTo>
                <a:lnTo>
                  <a:pt x="57150" y="0"/>
                </a:lnTo>
                <a:lnTo>
                  <a:pt x="69850" y="0"/>
                </a:lnTo>
                <a:lnTo>
                  <a:pt x="82550" y="0"/>
                </a:lnTo>
                <a:lnTo>
                  <a:pt x="95250" y="0"/>
                </a:lnTo>
                <a:lnTo>
                  <a:pt x="107950" y="0"/>
                </a:lnTo>
                <a:lnTo>
                  <a:pt x="120650" y="0"/>
                </a:lnTo>
                <a:lnTo>
                  <a:pt x="125476" y="1588"/>
                </a:lnTo>
                <a:lnTo>
                  <a:pt x="127000" y="6350"/>
                </a:lnTo>
                <a:lnTo>
                  <a:pt x="127000" y="19050"/>
                </a:lnTo>
                <a:lnTo>
                  <a:pt x="127000" y="31750"/>
                </a:lnTo>
                <a:lnTo>
                  <a:pt x="127000" y="44450"/>
                </a:lnTo>
                <a:lnTo>
                  <a:pt x="127000" y="57150"/>
                </a:lnTo>
                <a:lnTo>
                  <a:pt x="127000" y="69850"/>
                </a:lnTo>
                <a:lnTo>
                  <a:pt x="127000" y="82550"/>
                </a:lnTo>
                <a:lnTo>
                  <a:pt x="127000" y="95250"/>
                </a:lnTo>
                <a:lnTo>
                  <a:pt x="127000" y="114300"/>
                </a:lnTo>
                <a:lnTo>
                  <a:pt x="127000" y="133350"/>
                </a:lnTo>
                <a:lnTo>
                  <a:pt x="127000" y="146050"/>
                </a:lnTo>
                <a:lnTo>
                  <a:pt x="127000" y="158750"/>
                </a:lnTo>
                <a:lnTo>
                  <a:pt x="127000" y="171450"/>
                </a:lnTo>
                <a:lnTo>
                  <a:pt x="127000" y="184150"/>
                </a:lnTo>
                <a:lnTo>
                  <a:pt x="127000" y="196850"/>
                </a:lnTo>
                <a:lnTo>
                  <a:pt x="127000" y="215900"/>
                </a:lnTo>
                <a:lnTo>
                  <a:pt x="127000" y="234950"/>
                </a:lnTo>
                <a:lnTo>
                  <a:pt x="127000" y="247650"/>
                </a:lnTo>
                <a:lnTo>
                  <a:pt x="127000" y="260350"/>
                </a:lnTo>
                <a:lnTo>
                  <a:pt x="127000" y="273050"/>
                </a:lnTo>
                <a:lnTo>
                  <a:pt x="127000" y="285750"/>
                </a:lnTo>
                <a:lnTo>
                  <a:pt x="127000" y="298450"/>
                </a:lnTo>
                <a:lnTo>
                  <a:pt x="125476" y="303213"/>
                </a:lnTo>
                <a:lnTo>
                  <a:pt x="120650" y="304800"/>
                </a:lnTo>
                <a:lnTo>
                  <a:pt x="115824" y="306388"/>
                </a:lnTo>
                <a:lnTo>
                  <a:pt x="114300" y="311150"/>
                </a:lnTo>
                <a:lnTo>
                  <a:pt x="112776" y="317500"/>
                </a:lnTo>
                <a:lnTo>
                  <a:pt x="107950" y="323850"/>
                </a:lnTo>
                <a:lnTo>
                  <a:pt x="101600" y="328613"/>
                </a:lnTo>
                <a:lnTo>
                  <a:pt x="95250" y="330200"/>
                </a:lnTo>
                <a:lnTo>
                  <a:pt x="82550" y="330200"/>
                </a:lnTo>
                <a:lnTo>
                  <a:pt x="76200" y="330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815263" y="3936206"/>
            <a:ext cx="14288" cy="100013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25400" y="0"/>
                </a:moveTo>
                <a:lnTo>
                  <a:pt x="25400" y="6350"/>
                </a:lnTo>
                <a:lnTo>
                  <a:pt x="25400" y="19050"/>
                </a:lnTo>
                <a:lnTo>
                  <a:pt x="25400" y="31750"/>
                </a:lnTo>
                <a:lnTo>
                  <a:pt x="25400" y="44450"/>
                </a:lnTo>
                <a:lnTo>
                  <a:pt x="25400" y="57150"/>
                </a:lnTo>
                <a:lnTo>
                  <a:pt x="25400" y="69850"/>
                </a:lnTo>
                <a:lnTo>
                  <a:pt x="25400" y="88900"/>
                </a:lnTo>
                <a:lnTo>
                  <a:pt x="23876" y="100013"/>
                </a:lnTo>
                <a:lnTo>
                  <a:pt x="19050" y="107950"/>
                </a:lnTo>
                <a:lnTo>
                  <a:pt x="14224" y="114300"/>
                </a:lnTo>
                <a:lnTo>
                  <a:pt x="12700" y="120650"/>
                </a:lnTo>
                <a:lnTo>
                  <a:pt x="12700" y="133350"/>
                </a:lnTo>
                <a:lnTo>
                  <a:pt x="12700" y="146050"/>
                </a:lnTo>
                <a:lnTo>
                  <a:pt x="12700" y="158750"/>
                </a:lnTo>
                <a:lnTo>
                  <a:pt x="11176" y="165100"/>
                </a:lnTo>
                <a:lnTo>
                  <a:pt x="6350" y="171450"/>
                </a:lnTo>
                <a:lnTo>
                  <a:pt x="0" y="177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872288" y="4114800"/>
            <a:ext cx="1164432" cy="35719"/>
          </a:xfrm>
          <a:custGeom>
            <a:avLst/>
            <a:gdLst/>
            <a:ahLst/>
            <a:cxnLst/>
            <a:rect l="0" t="0" r="0" b="0"/>
            <a:pathLst>
              <a:path w="2070101" h="63501">
                <a:moveTo>
                  <a:pt x="0" y="63500"/>
                </a:moveTo>
                <a:lnTo>
                  <a:pt x="0" y="57150"/>
                </a:lnTo>
                <a:lnTo>
                  <a:pt x="1588" y="52388"/>
                </a:lnTo>
                <a:lnTo>
                  <a:pt x="6350" y="50800"/>
                </a:lnTo>
                <a:lnTo>
                  <a:pt x="25400" y="50800"/>
                </a:lnTo>
                <a:lnTo>
                  <a:pt x="50800" y="50800"/>
                </a:lnTo>
                <a:lnTo>
                  <a:pt x="76200" y="50800"/>
                </a:lnTo>
                <a:lnTo>
                  <a:pt x="101600" y="50800"/>
                </a:lnTo>
                <a:lnTo>
                  <a:pt x="120650" y="50800"/>
                </a:lnTo>
                <a:lnTo>
                  <a:pt x="139700" y="50800"/>
                </a:lnTo>
                <a:lnTo>
                  <a:pt x="165100" y="50800"/>
                </a:lnTo>
                <a:lnTo>
                  <a:pt x="184150" y="50800"/>
                </a:lnTo>
                <a:lnTo>
                  <a:pt x="209550" y="50800"/>
                </a:lnTo>
                <a:lnTo>
                  <a:pt x="241300" y="50800"/>
                </a:lnTo>
                <a:lnTo>
                  <a:pt x="279400" y="50800"/>
                </a:lnTo>
                <a:lnTo>
                  <a:pt x="323850" y="50800"/>
                </a:lnTo>
                <a:lnTo>
                  <a:pt x="368300" y="50800"/>
                </a:lnTo>
                <a:lnTo>
                  <a:pt x="412750" y="50800"/>
                </a:lnTo>
                <a:lnTo>
                  <a:pt x="444500" y="50800"/>
                </a:lnTo>
                <a:lnTo>
                  <a:pt x="463550" y="50800"/>
                </a:lnTo>
                <a:lnTo>
                  <a:pt x="476250" y="50800"/>
                </a:lnTo>
                <a:lnTo>
                  <a:pt x="488950" y="50800"/>
                </a:lnTo>
                <a:lnTo>
                  <a:pt x="501650" y="50800"/>
                </a:lnTo>
                <a:lnTo>
                  <a:pt x="514350" y="50800"/>
                </a:lnTo>
                <a:lnTo>
                  <a:pt x="533400" y="50800"/>
                </a:lnTo>
                <a:lnTo>
                  <a:pt x="549275" y="52388"/>
                </a:lnTo>
                <a:lnTo>
                  <a:pt x="571500" y="57150"/>
                </a:lnTo>
                <a:lnTo>
                  <a:pt x="596900" y="61913"/>
                </a:lnTo>
                <a:lnTo>
                  <a:pt x="622300" y="63500"/>
                </a:lnTo>
                <a:lnTo>
                  <a:pt x="673100" y="63500"/>
                </a:lnTo>
                <a:lnTo>
                  <a:pt x="717550" y="63500"/>
                </a:lnTo>
                <a:lnTo>
                  <a:pt x="762000" y="63500"/>
                </a:lnTo>
                <a:lnTo>
                  <a:pt x="806450" y="63500"/>
                </a:lnTo>
                <a:lnTo>
                  <a:pt x="850900" y="63500"/>
                </a:lnTo>
                <a:lnTo>
                  <a:pt x="882650" y="63500"/>
                </a:lnTo>
                <a:lnTo>
                  <a:pt x="901700" y="63500"/>
                </a:lnTo>
                <a:lnTo>
                  <a:pt x="920750" y="63500"/>
                </a:lnTo>
                <a:lnTo>
                  <a:pt x="933450" y="63500"/>
                </a:lnTo>
                <a:lnTo>
                  <a:pt x="946150" y="63500"/>
                </a:lnTo>
                <a:lnTo>
                  <a:pt x="958850" y="63500"/>
                </a:lnTo>
                <a:lnTo>
                  <a:pt x="965200" y="61913"/>
                </a:lnTo>
                <a:lnTo>
                  <a:pt x="971550" y="57150"/>
                </a:lnTo>
                <a:lnTo>
                  <a:pt x="977900" y="52388"/>
                </a:lnTo>
                <a:lnTo>
                  <a:pt x="984250" y="50800"/>
                </a:lnTo>
                <a:lnTo>
                  <a:pt x="1003300" y="50800"/>
                </a:lnTo>
                <a:lnTo>
                  <a:pt x="1022350" y="50800"/>
                </a:lnTo>
                <a:lnTo>
                  <a:pt x="1035050" y="50800"/>
                </a:lnTo>
                <a:lnTo>
                  <a:pt x="1054100" y="50800"/>
                </a:lnTo>
                <a:lnTo>
                  <a:pt x="1085850" y="50800"/>
                </a:lnTo>
                <a:lnTo>
                  <a:pt x="1117600" y="50800"/>
                </a:lnTo>
                <a:lnTo>
                  <a:pt x="1143000" y="50800"/>
                </a:lnTo>
                <a:lnTo>
                  <a:pt x="1168400" y="50800"/>
                </a:lnTo>
                <a:lnTo>
                  <a:pt x="1193800" y="50800"/>
                </a:lnTo>
                <a:lnTo>
                  <a:pt x="1225550" y="50800"/>
                </a:lnTo>
                <a:lnTo>
                  <a:pt x="1263650" y="50800"/>
                </a:lnTo>
                <a:lnTo>
                  <a:pt x="1314450" y="50800"/>
                </a:lnTo>
                <a:lnTo>
                  <a:pt x="1377950" y="50800"/>
                </a:lnTo>
                <a:lnTo>
                  <a:pt x="1412875" y="50800"/>
                </a:lnTo>
                <a:lnTo>
                  <a:pt x="1454150" y="50800"/>
                </a:lnTo>
                <a:lnTo>
                  <a:pt x="1501775" y="50800"/>
                </a:lnTo>
                <a:lnTo>
                  <a:pt x="1555750" y="50800"/>
                </a:lnTo>
                <a:lnTo>
                  <a:pt x="1609725" y="50800"/>
                </a:lnTo>
                <a:lnTo>
                  <a:pt x="1657350" y="50800"/>
                </a:lnTo>
                <a:lnTo>
                  <a:pt x="1698625" y="50800"/>
                </a:lnTo>
                <a:lnTo>
                  <a:pt x="1733550" y="50800"/>
                </a:lnTo>
                <a:lnTo>
                  <a:pt x="1790700" y="50800"/>
                </a:lnTo>
                <a:lnTo>
                  <a:pt x="1816100" y="49213"/>
                </a:lnTo>
                <a:lnTo>
                  <a:pt x="1841500" y="44450"/>
                </a:lnTo>
                <a:lnTo>
                  <a:pt x="1863725" y="39688"/>
                </a:lnTo>
                <a:lnTo>
                  <a:pt x="1879600" y="38100"/>
                </a:lnTo>
                <a:lnTo>
                  <a:pt x="1898650" y="38100"/>
                </a:lnTo>
                <a:lnTo>
                  <a:pt x="1911350" y="38100"/>
                </a:lnTo>
                <a:lnTo>
                  <a:pt x="1924050" y="38100"/>
                </a:lnTo>
                <a:lnTo>
                  <a:pt x="1943100" y="38100"/>
                </a:lnTo>
                <a:lnTo>
                  <a:pt x="1962150" y="38100"/>
                </a:lnTo>
                <a:lnTo>
                  <a:pt x="1981200" y="38100"/>
                </a:lnTo>
                <a:lnTo>
                  <a:pt x="1993900" y="36513"/>
                </a:lnTo>
                <a:lnTo>
                  <a:pt x="2006600" y="31750"/>
                </a:lnTo>
                <a:lnTo>
                  <a:pt x="2032000" y="19050"/>
                </a:lnTo>
                <a:lnTo>
                  <a:pt x="2043176" y="14288"/>
                </a:lnTo>
                <a:lnTo>
                  <a:pt x="2051050" y="12700"/>
                </a:lnTo>
                <a:lnTo>
                  <a:pt x="2063750" y="12700"/>
                </a:lnTo>
                <a:lnTo>
                  <a:pt x="2068576" y="11113"/>
                </a:lnTo>
                <a:lnTo>
                  <a:pt x="2070100" y="6350"/>
                </a:lnTo>
                <a:lnTo>
                  <a:pt x="20701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72300" y="4221956"/>
            <a:ext cx="1" cy="142876"/>
          </a:xfrm>
          <a:custGeom>
            <a:avLst/>
            <a:gdLst/>
            <a:ahLst/>
            <a:cxnLst/>
            <a:rect l="0" t="0" r="0" b="0"/>
            <a:pathLst>
              <a:path w="1" h="2540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50800"/>
                </a:lnTo>
                <a:lnTo>
                  <a:pt x="0" y="69850"/>
                </a:lnTo>
                <a:lnTo>
                  <a:pt x="0" y="82550"/>
                </a:lnTo>
                <a:lnTo>
                  <a:pt x="0" y="95250"/>
                </a:lnTo>
                <a:lnTo>
                  <a:pt x="0" y="107950"/>
                </a:lnTo>
                <a:lnTo>
                  <a:pt x="0" y="120650"/>
                </a:lnTo>
                <a:lnTo>
                  <a:pt x="0" y="133350"/>
                </a:lnTo>
                <a:lnTo>
                  <a:pt x="0" y="146050"/>
                </a:lnTo>
                <a:lnTo>
                  <a:pt x="0" y="158750"/>
                </a:lnTo>
                <a:lnTo>
                  <a:pt x="0" y="171450"/>
                </a:lnTo>
                <a:lnTo>
                  <a:pt x="0" y="184150"/>
                </a:lnTo>
                <a:lnTo>
                  <a:pt x="0" y="196850"/>
                </a:lnTo>
                <a:lnTo>
                  <a:pt x="0" y="209550"/>
                </a:lnTo>
                <a:lnTo>
                  <a:pt x="0" y="222250"/>
                </a:lnTo>
                <a:lnTo>
                  <a:pt x="0" y="241300"/>
                </a:lnTo>
                <a:lnTo>
                  <a:pt x="0" y="2540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00875" y="4307681"/>
            <a:ext cx="85726" cy="178594"/>
          </a:xfrm>
          <a:custGeom>
            <a:avLst/>
            <a:gdLst/>
            <a:ahLst/>
            <a:cxnLst/>
            <a:rect l="0" t="0" r="0" b="0"/>
            <a:pathLst>
              <a:path w="152401" h="317501">
                <a:moveTo>
                  <a:pt x="139700" y="0"/>
                </a:moveTo>
                <a:lnTo>
                  <a:pt x="146050" y="0"/>
                </a:lnTo>
                <a:lnTo>
                  <a:pt x="150813" y="1588"/>
                </a:lnTo>
                <a:lnTo>
                  <a:pt x="152400" y="6350"/>
                </a:lnTo>
                <a:lnTo>
                  <a:pt x="152400" y="19050"/>
                </a:lnTo>
                <a:lnTo>
                  <a:pt x="152400" y="31750"/>
                </a:lnTo>
                <a:lnTo>
                  <a:pt x="152400" y="44450"/>
                </a:lnTo>
                <a:lnTo>
                  <a:pt x="152400" y="57150"/>
                </a:lnTo>
                <a:lnTo>
                  <a:pt x="152400" y="69850"/>
                </a:lnTo>
                <a:lnTo>
                  <a:pt x="152400" y="88900"/>
                </a:lnTo>
                <a:lnTo>
                  <a:pt x="152400" y="114300"/>
                </a:lnTo>
                <a:lnTo>
                  <a:pt x="152400" y="139700"/>
                </a:lnTo>
                <a:lnTo>
                  <a:pt x="150813" y="152400"/>
                </a:lnTo>
                <a:lnTo>
                  <a:pt x="146050" y="165100"/>
                </a:lnTo>
                <a:lnTo>
                  <a:pt x="141288" y="176213"/>
                </a:lnTo>
                <a:lnTo>
                  <a:pt x="139700" y="184150"/>
                </a:lnTo>
                <a:lnTo>
                  <a:pt x="138113" y="192088"/>
                </a:lnTo>
                <a:lnTo>
                  <a:pt x="133350" y="203200"/>
                </a:lnTo>
                <a:lnTo>
                  <a:pt x="127000" y="214313"/>
                </a:lnTo>
                <a:lnTo>
                  <a:pt x="120650" y="222250"/>
                </a:lnTo>
                <a:lnTo>
                  <a:pt x="114300" y="231775"/>
                </a:lnTo>
                <a:lnTo>
                  <a:pt x="107950" y="247650"/>
                </a:lnTo>
                <a:lnTo>
                  <a:pt x="101600" y="263525"/>
                </a:lnTo>
                <a:lnTo>
                  <a:pt x="95250" y="273050"/>
                </a:lnTo>
                <a:lnTo>
                  <a:pt x="82550" y="285750"/>
                </a:lnTo>
                <a:lnTo>
                  <a:pt x="76200" y="290513"/>
                </a:lnTo>
                <a:lnTo>
                  <a:pt x="69850" y="292100"/>
                </a:lnTo>
                <a:lnTo>
                  <a:pt x="63500" y="293688"/>
                </a:lnTo>
                <a:lnTo>
                  <a:pt x="57150" y="298450"/>
                </a:lnTo>
                <a:lnTo>
                  <a:pt x="50800" y="303213"/>
                </a:lnTo>
                <a:lnTo>
                  <a:pt x="44450" y="304800"/>
                </a:lnTo>
                <a:lnTo>
                  <a:pt x="38100" y="306388"/>
                </a:lnTo>
                <a:lnTo>
                  <a:pt x="31750" y="311150"/>
                </a:lnTo>
                <a:lnTo>
                  <a:pt x="25400" y="315913"/>
                </a:lnTo>
                <a:lnTo>
                  <a:pt x="19050" y="317500"/>
                </a:lnTo>
                <a:lnTo>
                  <a:pt x="6350" y="317500"/>
                </a:lnTo>
                <a:lnTo>
                  <a:pt x="0" y="317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43750" y="4279106"/>
            <a:ext cx="7144" cy="107157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1270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3500"/>
                </a:lnTo>
                <a:lnTo>
                  <a:pt x="11176" y="76200"/>
                </a:lnTo>
                <a:lnTo>
                  <a:pt x="6350" y="88900"/>
                </a:lnTo>
                <a:lnTo>
                  <a:pt x="1524" y="100013"/>
                </a:lnTo>
                <a:lnTo>
                  <a:pt x="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0" y="158750"/>
                </a:lnTo>
                <a:lnTo>
                  <a:pt x="0" y="171450"/>
                </a:lnTo>
                <a:lnTo>
                  <a:pt x="0" y="184150"/>
                </a:lnTo>
                <a:lnTo>
                  <a:pt x="0" y="190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00900" y="4243388"/>
            <a:ext cx="142876" cy="150019"/>
          </a:xfrm>
          <a:custGeom>
            <a:avLst/>
            <a:gdLst/>
            <a:ahLst/>
            <a:cxnLst/>
            <a:rect l="0" t="0" r="0" b="0"/>
            <a:pathLst>
              <a:path w="254001" h="266701">
                <a:moveTo>
                  <a:pt x="0" y="50800"/>
                </a:moveTo>
                <a:lnTo>
                  <a:pt x="0" y="44450"/>
                </a:lnTo>
                <a:lnTo>
                  <a:pt x="1524" y="38100"/>
                </a:lnTo>
                <a:lnTo>
                  <a:pt x="6350" y="31750"/>
                </a:lnTo>
                <a:lnTo>
                  <a:pt x="15875" y="25400"/>
                </a:lnTo>
                <a:lnTo>
                  <a:pt x="31750" y="19050"/>
                </a:lnTo>
                <a:lnTo>
                  <a:pt x="47625" y="12700"/>
                </a:lnTo>
                <a:lnTo>
                  <a:pt x="57150" y="6350"/>
                </a:lnTo>
                <a:lnTo>
                  <a:pt x="63500" y="1588"/>
                </a:lnTo>
                <a:lnTo>
                  <a:pt x="69850" y="0"/>
                </a:lnTo>
                <a:lnTo>
                  <a:pt x="82550" y="0"/>
                </a:lnTo>
                <a:lnTo>
                  <a:pt x="90424" y="1588"/>
                </a:lnTo>
                <a:lnTo>
                  <a:pt x="101600" y="6350"/>
                </a:lnTo>
                <a:lnTo>
                  <a:pt x="111125" y="12700"/>
                </a:lnTo>
                <a:lnTo>
                  <a:pt x="114300" y="19050"/>
                </a:lnTo>
                <a:lnTo>
                  <a:pt x="115824" y="25400"/>
                </a:lnTo>
                <a:lnTo>
                  <a:pt x="120650" y="31750"/>
                </a:lnTo>
                <a:lnTo>
                  <a:pt x="133350" y="44450"/>
                </a:lnTo>
                <a:lnTo>
                  <a:pt x="138176" y="52388"/>
                </a:lnTo>
                <a:lnTo>
                  <a:pt x="139700" y="63500"/>
                </a:lnTo>
                <a:lnTo>
                  <a:pt x="139700" y="82550"/>
                </a:lnTo>
                <a:lnTo>
                  <a:pt x="139700" y="95250"/>
                </a:lnTo>
                <a:lnTo>
                  <a:pt x="139700" y="107950"/>
                </a:lnTo>
                <a:lnTo>
                  <a:pt x="139700" y="120650"/>
                </a:lnTo>
                <a:lnTo>
                  <a:pt x="139700" y="133350"/>
                </a:lnTo>
                <a:lnTo>
                  <a:pt x="139700" y="146050"/>
                </a:lnTo>
                <a:lnTo>
                  <a:pt x="138176" y="152400"/>
                </a:lnTo>
                <a:lnTo>
                  <a:pt x="133350" y="158750"/>
                </a:lnTo>
                <a:lnTo>
                  <a:pt x="120650" y="171450"/>
                </a:lnTo>
                <a:lnTo>
                  <a:pt x="115824" y="177800"/>
                </a:lnTo>
                <a:lnTo>
                  <a:pt x="114300" y="184150"/>
                </a:lnTo>
                <a:lnTo>
                  <a:pt x="112776" y="190500"/>
                </a:lnTo>
                <a:lnTo>
                  <a:pt x="107950" y="196850"/>
                </a:lnTo>
                <a:lnTo>
                  <a:pt x="95250" y="209550"/>
                </a:lnTo>
                <a:lnTo>
                  <a:pt x="90424" y="215900"/>
                </a:lnTo>
                <a:lnTo>
                  <a:pt x="88900" y="222250"/>
                </a:lnTo>
                <a:lnTo>
                  <a:pt x="87376" y="227013"/>
                </a:lnTo>
                <a:lnTo>
                  <a:pt x="82550" y="228600"/>
                </a:lnTo>
                <a:lnTo>
                  <a:pt x="69850" y="228600"/>
                </a:lnTo>
                <a:lnTo>
                  <a:pt x="63500" y="230188"/>
                </a:lnTo>
                <a:lnTo>
                  <a:pt x="57150" y="234950"/>
                </a:lnTo>
                <a:lnTo>
                  <a:pt x="50800" y="239713"/>
                </a:lnTo>
                <a:lnTo>
                  <a:pt x="44450" y="241300"/>
                </a:lnTo>
                <a:lnTo>
                  <a:pt x="38100" y="242888"/>
                </a:lnTo>
                <a:lnTo>
                  <a:pt x="31750" y="247650"/>
                </a:lnTo>
                <a:lnTo>
                  <a:pt x="26924" y="254000"/>
                </a:lnTo>
                <a:lnTo>
                  <a:pt x="25400" y="260350"/>
                </a:lnTo>
                <a:lnTo>
                  <a:pt x="26924" y="265113"/>
                </a:lnTo>
                <a:lnTo>
                  <a:pt x="31750" y="266700"/>
                </a:lnTo>
                <a:lnTo>
                  <a:pt x="44450" y="266700"/>
                </a:lnTo>
                <a:lnTo>
                  <a:pt x="57150" y="266700"/>
                </a:lnTo>
                <a:lnTo>
                  <a:pt x="65024" y="265113"/>
                </a:lnTo>
                <a:lnTo>
                  <a:pt x="76200" y="260350"/>
                </a:lnTo>
                <a:lnTo>
                  <a:pt x="87376" y="255588"/>
                </a:lnTo>
                <a:lnTo>
                  <a:pt x="95250" y="254000"/>
                </a:lnTo>
                <a:lnTo>
                  <a:pt x="103124" y="252413"/>
                </a:lnTo>
                <a:lnTo>
                  <a:pt x="114300" y="247650"/>
                </a:lnTo>
                <a:lnTo>
                  <a:pt x="128524" y="242888"/>
                </a:lnTo>
                <a:lnTo>
                  <a:pt x="146050" y="241300"/>
                </a:lnTo>
                <a:lnTo>
                  <a:pt x="163576" y="239713"/>
                </a:lnTo>
                <a:lnTo>
                  <a:pt x="177800" y="234950"/>
                </a:lnTo>
                <a:lnTo>
                  <a:pt x="190500" y="230188"/>
                </a:lnTo>
                <a:lnTo>
                  <a:pt x="203200" y="228600"/>
                </a:lnTo>
                <a:lnTo>
                  <a:pt x="222250" y="228600"/>
                </a:lnTo>
                <a:lnTo>
                  <a:pt x="234950" y="228600"/>
                </a:lnTo>
                <a:lnTo>
                  <a:pt x="239776" y="227013"/>
                </a:lnTo>
                <a:lnTo>
                  <a:pt x="241300" y="222250"/>
                </a:lnTo>
                <a:lnTo>
                  <a:pt x="242824" y="217488"/>
                </a:lnTo>
                <a:lnTo>
                  <a:pt x="247650" y="215900"/>
                </a:lnTo>
                <a:lnTo>
                  <a:pt x="254000" y="215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886575" y="4564856"/>
            <a:ext cx="142876" cy="121444"/>
          </a:xfrm>
          <a:custGeom>
            <a:avLst/>
            <a:gdLst/>
            <a:ahLst/>
            <a:cxnLst/>
            <a:rect l="0" t="0" r="0" b="0"/>
            <a:pathLst>
              <a:path w="254001" h="215901">
                <a:moveTo>
                  <a:pt x="0" y="50800"/>
                </a:moveTo>
                <a:lnTo>
                  <a:pt x="6350" y="50800"/>
                </a:lnTo>
                <a:lnTo>
                  <a:pt x="19050" y="50800"/>
                </a:lnTo>
                <a:lnTo>
                  <a:pt x="26988" y="47625"/>
                </a:lnTo>
                <a:lnTo>
                  <a:pt x="38100" y="38100"/>
                </a:lnTo>
                <a:lnTo>
                  <a:pt x="50800" y="26988"/>
                </a:lnTo>
                <a:lnTo>
                  <a:pt x="63500" y="19050"/>
                </a:lnTo>
                <a:lnTo>
                  <a:pt x="74613" y="14288"/>
                </a:lnTo>
                <a:lnTo>
                  <a:pt x="82550" y="12700"/>
                </a:lnTo>
                <a:lnTo>
                  <a:pt x="95250" y="12700"/>
                </a:lnTo>
                <a:lnTo>
                  <a:pt x="100013" y="11113"/>
                </a:lnTo>
                <a:lnTo>
                  <a:pt x="101600" y="6350"/>
                </a:lnTo>
                <a:lnTo>
                  <a:pt x="103188" y="1588"/>
                </a:lnTo>
                <a:lnTo>
                  <a:pt x="107950" y="0"/>
                </a:lnTo>
                <a:lnTo>
                  <a:pt x="120650" y="0"/>
                </a:lnTo>
                <a:lnTo>
                  <a:pt x="133350" y="0"/>
                </a:lnTo>
                <a:lnTo>
                  <a:pt x="138113" y="1588"/>
                </a:lnTo>
                <a:lnTo>
                  <a:pt x="139700" y="6350"/>
                </a:lnTo>
                <a:lnTo>
                  <a:pt x="139700" y="25400"/>
                </a:lnTo>
                <a:lnTo>
                  <a:pt x="139700" y="44450"/>
                </a:lnTo>
                <a:lnTo>
                  <a:pt x="139700" y="57150"/>
                </a:lnTo>
                <a:lnTo>
                  <a:pt x="139700" y="69850"/>
                </a:lnTo>
                <a:lnTo>
                  <a:pt x="139700" y="88900"/>
                </a:lnTo>
                <a:lnTo>
                  <a:pt x="138113" y="100013"/>
                </a:lnTo>
                <a:lnTo>
                  <a:pt x="133350" y="107950"/>
                </a:lnTo>
                <a:lnTo>
                  <a:pt x="128588" y="114300"/>
                </a:lnTo>
                <a:lnTo>
                  <a:pt x="127000" y="120650"/>
                </a:lnTo>
                <a:lnTo>
                  <a:pt x="125413" y="127000"/>
                </a:lnTo>
                <a:lnTo>
                  <a:pt x="120650" y="133350"/>
                </a:lnTo>
                <a:lnTo>
                  <a:pt x="115888" y="139700"/>
                </a:lnTo>
                <a:lnTo>
                  <a:pt x="114300" y="146050"/>
                </a:lnTo>
                <a:lnTo>
                  <a:pt x="112713" y="152400"/>
                </a:lnTo>
                <a:lnTo>
                  <a:pt x="107950" y="158750"/>
                </a:lnTo>
                <a:lnTo>
                  <a:pt x="95250" y="171450"/>
                </a:lnTo>
                <a:lnTo>
                  <a:pt x="82550" y="184150"/>
                </a:lnTo>
                <a:lnTo>
                  <a:pt x="76200" y="188913"/>
                </a:lnTo>
                <a:lnTo>
                  <a:pt x="69850" y="190500"/>
                </a:lnTo>
                <a:lnTo>
                  <a:pt x="65088" y="192088"/>
                </a:lnTo>
                <a:lnTo>
                  <a:pt x="63500" y="196850"/>
                </a:lnTo>
                <a:lnTo>
                  <a:pt x="61913" y="201613"/>
                </a:lnTo>
                <a:lnTo>
                  <a:pt x="57150" y="203200"/>
                </a:lnTo>
                <a:lnTo>
                  <a:pt x="44450" y="203200"/>
                </a:lnTo>
                <a:lnTo>
                  <a:pt x="39688" y="204788"/>
                </a:lnTo>
                <a:lnTo>
                  <a:pt x="38100" y="209550"/>
                </a:lnTo>
                <a:lnTo>
                  <a:pt x="39688" y="214313"/>
                </a:lnTo>
                <a:lnTo>
                  <a:pt x="44450" y="215900"/>
                </a:lnTo>
                <a:lnTo>
                  <a:pt x="49213" y="214313"/>
                </a:lnTo>
                <a:lnTo>
                  <a:pt x="50800" y="209550"/>
                </a:lnTo>
                <a:lnTo>
                  <a:pt x="53975" y="204788"/>
                </a:lnTo>
                <a:lnTo>
                  <a:pt x="63500" y="203200"/>
                </a:lnTo>
                <a:lnTo>
                  <a:pt x="73025" y="201613"/>
                </a:lnTo>
                <a:lnTo>
                  <a:pt x="76200" y="196850"/>
                </a:lnTo>
                <a:lnTo>
                  <a:pt x="77788" y="192088"/>
                </a:lnTo>
                <a:lnTo>
                  <a:pt x="82550" y="190500"/>
                </a:lnTo>
                <a:lnTo>
                  <a:pt x="90488" y="188913"/>
                </a:lnTo>
                <a:lnTo>
                  <a:pt x="101600" y="184150"/>
                </a:lnTo>
                <a:lnTo>
                  <a:pt x="112713" y="179388"/>
                </a:lnTo>
                <a:lnTo>
                  <a:pt x="120650" y="177800"/>
                </a:lnTo>
                <a:lnTo>
                  <a:pt x="133350" y="177800"/>
                </a:lnTo>
                <a:lnTo>
                  <a:pt x="146050" y="177800"/>
                </a:lnTo>
                <a:lnTo>
                  <a:pt x="152400" y="179388"/>
                </a:lnTo>
                <a:lnTo>
                  <a:pt x="158750" y="184150"/>
                </a:lnTo>
                <a:lnTo>
                  <a:pt x="165100" y="188913"/>
                </a:lnTo>
                <a:lnTo>
                  <a:pt x="171450" y="190500"/>
                </a:lnTo>
                <a:lnTo>
                  <a:pt x="184150" y="190500"/>
                </a:lnTo>
                <a:lnTo>
                  <a:pt x="196850" y="190500"/>
                </a:lnTo>
                <a:lnTo>
                  <a:pt x="209550" y="190500"/>
                </a:lnTo>
                <a:lnTo>
                  <a:pt x="222250" y="190500"/>
                </a:lnTo>
                <a:lnTo>
                  <a:pt x="234950" y="190500"/>
                </a:lnTo>
                <a:lnTo>
                  <a:pt x="247650" y="190500"/>
                </a:lnTo>
                <a:lnTo>
                  <a:pt x="254000" y="190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86600" y="4607719"/>
            <a:ext cx="28576" cy="157163"/>
          </a:xfrm>
          <a:custGeom>
            <a:avLst/>
            <a:gdLst/>
            <a:ahLst/>
            <a:cxnLst/>
            <a:rect l="0" t="0" r="0" b="0"/>
            <a:pathLst>
              <a:path w="50801" h="279401">
                <a:moveTo>
                  <a:pt x="0" y="0"/>
                </a:moveTo>
                <a:lnTo>
                  <a:pt x="0" y="12700"/>
                </a:lnTo>
                <a:lnTo>
                  <a:pt x="1588" y="22225"/>
                </a:lnTo>
                <a:lnTo>
                  <a:pt x="6350" y="25400"/>
                </a:lnTo>
                <a:lnTo>
                  <a:pt x="11113" y="28575"/>
                </a:lnTo>
                <a:lnTo>
                  <a:pt x="12700" y="38100"/>
                </a:lnTo>
                <a:lnTo>
                  <a:pt x="12700" y="63500"/>
                </a:lnTo>
                <a:lnTo>
                  <a:pt x="14288" y="73025"/>
                </a:lnTo>
                <a:lnTo>
                  <a:pt x="19050" y="76200"/>
                </a:lnTo>
                <a:lnTo>
                  <a:pt x="25400" y="79375"/>
                </a:lnTo>
                <a:lnTo>
                  <a:pt x="31750" y="88900"/>
                </a:lnTo>
                <a:lnTo>
                  <a:pt x="36513" y="101600"/>
                </a:lnTo>
                <a:lnTo>
                  <a:pt x="38100" y="114300"/>
                </a:lnTo>
                <a:lnTo>
                  <a:pt x="39688" y="127000"/>
                </a:lnTo>
                <a:lnTo>
                  <a:pt x="44450" y="139700"/>
                </a:lnTo>
                <a:lnTo>
                  <a:pt x="49213" y="150813"/>
                </a:lnTo>
                <a:lnTo>
                  <a:pt x="50800" y="158750"/>
                </a:lnTo>
                <a:lnTo>
                  <a:pt x="50800" y="177800"/>
                </a:lnTo>
                <a:lnTo>
                  <a:pt x="50800" y="196850"/>
                </a:lnTo>
                <a:lnTo>
                  <a:pt x="50800" y="209550"/>
                </a:lnTo>
                <a:lnTo>
                  <a:pt x="50800" y="222250"/>
                </a:lnTo>
                <a:lnTo>
                  <a:pt x="50800" y="234950"/>
                </a:lnTo>
                <a:lnTo>
                  <a:pt x="50800" y="247650"/>
                </a:lnTo>
                <a:lnTo>
                  <a:pt x="50800" y="260350"/>
                </a:lnTo>
                <a:lnTo>
                  <a:pt x="49213" y="266700"/>
                </a:lnTo>
                <a:lnTo>
                  <a:pt x="44450" y="273050"/>
                </a:lnTo>
                <a:lnTo>
                  <a:pt x="38100" y="277813"/>
                </a:lnTo>
                <a:lnTo>
                  <a:pt x="31750" y="279400"/>
                </a:lnTo>
                <a:lnTo>
                  <a:pt x="25400" y="279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208044" y="4464844"/>
            <a:ext cx="100013" cy="17145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101600" y="0"/>
                </a:moveTo>
                <a:lnTo>
                  <a:pt x="95250" y="0"/>
                </a:lnTo>
                <a:lnTo>
                  <a:pt x="88900" y="1588"/>
                </a:lnTo>
                <a:lnTo>
                  <a:pt x="82550" y="6350"/>
                </a:lnTo>
                <a:lnTo>
                  <a:pt x="77724" y="12700"/>
                </a:lnTo>
                <a:lnTo>
                  <a:pt x="76200" y="19050"/>
                </a:lnTo>
                <a:lnTo>
                  <a:pt x="74676" y="23813"/>
                </a:lnTo>
                <a:lnTo>
                  <a:pt x="69850" y="25400"/>
                </a:lnTo>
                <a:lnTo>
                  <a:pt x="65024" y="26988"/>
                </a:lnTo>
                <a:lnTo>
                  <a:pt x="63500" y="31750"/>
                </a:lnTo>
                <a:lnTo>
                  <a:pt x="63500" y="44450"/>
                </a:lnTo>
                <a:lnTo>
                  <a:pt x="61976" y="49213"/>
                </a:lnTo>
                <a:lnTo>
                  <a:pt x="57150" y="50800"/>
                </a:lnTo>
                <a:lnTo>
                  <a:pt x="52324" y="52388"/>
                </a:lnTo>
                <a:lnTo>
                  <a:pt x="50800" y="57150"/>
                </a:lnTo>
                <a:lnTo>
                  <a:pt x="50800" y="69850"/>
                </a:lnTo>
                <a:lnTo>
                  <a:pt x="49276" y="77788"/>
                </a:lnTo>
                <a:lnTo>
                  <a:pt x="44450" y="88900"/>
                </a:lnTo>
                <a:lnTo>
                  <a:pt x="39624" y="100013"/>
                </a:lnTo>
                <a:lnTo>
                  <a:pt x="38100" y="107950"/>
                </a:lnTo>
                <a:lnTo>
                  <a:pt x="36576" y="114300"/>
                </a:lnTo>
                <a:lnTo>
                  <a:pt x="31750" y="120650"/>
                </a:lnTo>
                <a:lnTo>
                  <a:pt x="26924" y="128588"/>
                </a:lnTo>
                <a:lnTo>
                  <a:pt x="25400" y="139700"/>
                </a:lnTo>
                <a:lnTo>
                  <a:pt x="23876" y="150813"/>
                </a:lnTo>
                <a:lnTo>
                  <a:pt x="19050" y="158750"/>
                </a:lnTo>
                <a:lnTo>
                  <a:pt x="14224" y="165100"/>
                </a:lnTo>
                <a:lnTo>
                  <a:pt x="12700" y="171450"/>
                </a:lnTo>
                <a:lnTo>
                  <a:pt x="12700" y="184150"/>
                </a:lnTo>
                <a:lnTo>
                  <a:pt x="12700" y="196850"/>
                </a:lnTo>
                <a:lnTo>
                  <a:pt x="12700" y="209550"/>
                </a:lnTo>
                <a:lnTo>
                  <a:pt x="12700" y="222250"/>
                </a:lnTo>
                <a:lnTo>
                  <a:pt x="12700" y="234950"/>
                </a:lnTo>
                <a:lnTo>
                  <a:pt x="14224" y="239713"/>
                </a:lnTo>
                <a:lnTo>
                  <a:pt x="19050" y="241300"/>
                </a:lnTo>
                <a:lnTo>
                  <a:pt x="23876" y="242888"/>
                </a:lnTo>
                <a:lnTo>
                  <a:pt x="25400" y="247650"/>
                </a:lnTo>
                <a:lnTo>
                  <a:pt x="26924" y="252413"/>
                </a:lnTo>
                <a:lnTo>
                  <a:pt x="31750" y="254000"/>
                </a:lnTo>
                <a:lnTo>
                  <a:pt x="36576" y="255588"/>
                </a:lnTo>
                <a:lnTo>
                  <a:pt x="38100" y="260350"/>
                </a:lnTo>
                <a:lnTo>
                  <a:pt x="38100" y="273050"/>
                </a:lnTo>
                <a:lnTo>
                  <a:pt x="39624" y="277813"/>
                </a:lnTo>
                <a:lnTo>
                  <a:pt x="44450" y="279400"/>
                </a:lnTo>
                <a:lnTo>
                  <a:pt x="57150" y="279400"/>
                </a:lnTo>
                <a:lnTo>
                  <a:pt x="61976" y="280988"/>
                </a:lnTo>
                <a:lnTo>
                  <a:pt x="63500" y="285750"/>
                </a:lnTo>
                <a:lnTo>
                  <a:pt x="65024" y="290513"/>
                </a:lnTo>
                <a:lnTo>
                  <a:pt x="69850" y="292100"/>
                </a:lnTo>
                <a:lnTo>
                  <a:pt x="74676" y="293688"/>
                </a:lnTo>
                <a:lnTo>
                  <a:pt x="76200" y="298450"/>
                </a:lnTo>
                <a:lnTo>
                  <a:pt x="77724" y="303213"/>
                </a:lnTo>
                <a:lnTo>
                  <a:pt x="82550" y="304800"/>
                </a:lnTo>
                <a:lnTo>
                  <a:pt x="95250" y="304800"/>
                </a:lnTo>
                <a:lnTo>
                  <a:pt x="107950" y="304800"/>
                </a:lnTo>
                <a:lnTo>
                  <a:pt x="120650" y="304800"/>
                </a:lnTo>
                <a:lnTo>
                  <a:pt x="133350" y="304800"/>
                </a:lnTo>
                <a:lnTo>
                  <a:pt x="146050" y="304800"/>
                </a:lnTo>
                <a:lnTo>
                  <a:pt x="158750" y="304800"/>
                </a:lnTo>
                <a:lnTo>
                  <a:pt x="165100" y="303213"/>
                </a:lnTo>
                <a:lnTo>
                  <a:pt x="171450" y="298450"/>
                </a:lnTo>
                <a:lnTo>
                  <a:pt x="176276" y="292100"/>
                </a:lnTo>
                <a:lnTo>
                  <a:pt x="177800" y="285750"/>
                </a:lnTo>
                <a:lnTo>
                  <a:pt x="177800" y="273050"/>
                </a:lnTo>
                <a:lnTo>
                  <a:pt x="177800" y="260350"/>
                </a:lnTo>
                <a:lnTo>
                  <a:pt x="177800" y="247650"/>
                </a:lnTo>
                <a:lnTo>
                  <a:pt x="177800" y="234950"/>
                </a:lnTo>
                <a:lnTo>
                  <a:pt x="177800" y="222250"/>
                </a:lnTo>
                <a:lnTo>
                  <a:pt x="174625" y="215900"/>
                </a:lnTo>
                <a:lnTo>
                  <a:pt x="165100" y="209550"/>
                </a:lnTo>
                <a:lnTo>
                  <a:pt x="153924" y="204788"/>
                </a:lnTo>
                <a:lnTo>
                  <a:pt x="146050" y="203200"/>
                </a:lnTo>
                <a:lnTo>
                  <a:pt x="141224" y="201613"/>
                </a:lnTo>
                <a:lnTo>
                  <a:pt x="139700" y="196850"/>
                </a:lnTo>
                <a:lnTo>
                  <a:pt x="138176" y="192088"/>
                </a:lnTo>
                <a:lnTo>
                  <a:pt x="133350" y="190500"/>
                </a:lnTo>
                <a:lnTo>
                  <a:pt x="120650" y="190500"/>
                </a:lnTo>
                <a:lnTo>
                  <a:pt x="107950" y="190500"/>
                </a:lnTo>
                <a:lnTo>
                  <a:pt x="101600" y="188913"/>
                </a:lnTo>
                <a:lnTo>
                  <a:pt x="95250" y="184150"/>
                </a:lnTo>
                <a:lnTo>
                  <a:pt x="88900" y="179388"/>
                </a:lnTo>
                <a:lnTo>
                  <a:pt x="82550" y="177800"/>
                </a:lnTo>
                <a:lnTo>
                  <a:pt x="69850" y="177800"/>
                </a:lnTo>
                <a:lnTo>
                  <a:pt x="50800" y="177800"/>
                </a:lnTo>
                <a:lnTo>
                  <a:pt x="31750" y="177800"/>
                </a:lnTo>
                <a:lnTo>
                  <a:pt x="19050" y="177800"/>
                </a:lnTo>
                <a:lnTo>
                  <a:pt x="14224" y="179388"/>
                </a:lnTo>
                <a:lnTo>
                  <a:pt x="12700" y="184150"/>
                </a:lnTo>
                <a:lnTo>
                  <a:pt x="11176" y="188913"/>
                </a:lnTo>
                <a:lnTo>
                  <a:pt x="6350" y="190500"/>
                </a:lnTo>
                <a:lnTo>
                  <a:pt x="1524" y="192088"/>
                </a:lnTo>
                <a:lnTo>
                  <a:pt x="0" y="196850"/>
                </a:lnTo>
                <a:lnTo>
                  <a:pt x="0" y="203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943725" y="4857750"/>
            <a:ext cx="78582" cy="150019"/>
          </a:xfrm>
          <a:custGeom>
            <a:avLst/>
            <a:gdLst/>
            <a:ahLst/>
            <a:cxnLst/>
            <a:rect l="0" t="0" r="0" b="0"/>
            <a:pathLst>
              <a:path w="139701" h="26670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1750" y="0"/>
                </a:lnTo>
                <a:lnTo>
                  <a:pt x="44450" y="0"/>
                </a:lnTo>
                <a:lnTo>
                  <a:pt x="57150" y="0"/>
                </a:lnTo>
                <a:lnTo>
                  <a:pt x="76200" y="0"/>
                </a:lnTo>
                <a:lnTo>
                  <a:pt x="87313" y="1588"/>
                </a:lnTo>
                <a:lnTo>
                  <a:pt x="95250" y="6350"/>
                </a:lnTo>
                <a:lnTo>
                  <a:pt x="107950" y="19050"/>
                </a:lnTo>
                <a:lnTo>
                  <a:pt x="120650" y="31750"/>
                </a:lnTo>
                <a:lnTo>
                  <a:pt x="125413" y="38100"/>
                </a:lnTo>
                <a:lnTo>
                  <a:pt x="127000" y="44450"/>
                </a:lnTo>
                <a:lnTo>
                  <a:pt x="127000" y="57150"/>
                </a:lnTo>
                <a:lnTo>
                  <a:pt x="127000" y="69850"/>
                </a:lnTo>
                <a:lnTo>
                  <a:pt x="127000" y="82550"/>
                </a:lnTo>
                <a:lnTo>
                  <a:pt x="127000" y="95250"/>
                </a:lnTo>
                <a:lnTo>
                  <a:pt x="127000" y="107950"/>
                </a:lnTo>
                <a:lnTo>
                  <a:pt x="127000" y="120650"/>
                </a:lnTo>
                <a:lnTo>
                  <a:pt x="125413" y="125413"/>
                </a:lnTo>
                <a:lnTo>
                  <a:pt x="120650" y="127000"/>
                </a:lnTo>
                <a:lnTo>
                  <a:pt x="133350" y="127000"/>
                </a:lnTo>
                <a:lnTo>
                  <a:pt x="138113" y="128588"/>
                </a:lnTo>
                <a:lnTo>
                  <a:pt x="139700" y="133350"/>
                </a:lnTo>
                <a:lnTo>
                  <a:pt x="139700" y="146050"/>
                </a:lnTo>
                <a:lnTo>
                  <a:pt x="139700" y="158750"/>
                </a:lnTo>
                <a:lnTo>
                  <a:pt x="139700" y="171450"/>
                </a:lnTo>
                <a:lnTo>
                  <a:pt x="139700" y="184150"/>
                </a:lnTo>
                <a:lnTo>
                  <a:pt x="139700" y="196850"/>
                </a:lnTo>
                <a:lnTo>
                  <a:pt x="139700" y="209550"/>
                </a:lnTo>
                <a:lnTo>
                  <a:pt x="139700" y="222250"/>
                </a:lnTo>
                <a:lnTo>
                  <a:pt x="138113" y="227013"/>
                </a:lnTo>
                <a:lnTo>
                  <a:pt x="133350" y="228600"/>
                </a:lnTo>
                <a:lnTo>
                  <a:pt x="128588" y="230188"/>
                </a:lnTo>
                <a:lnTo>
                  <a:pt x="127000" y="234950"/>
                </a:lnTo>
                <a:lnTo>
                  <a:pt x="125413" y="239713"/>
                </a:lnTo>
                <a:lnTo>
                  <a:pt x="120650" y="241300"/>
                </a:lnTo>
                <a:lnTo>
                  <a:pt x="114300" y="242888"/>
                </a:lnTo>
                <a:lnTo>
                  <a:pt x="107950" y="247650"/>
                </a:lnTo>
                <a:lnTo>
                  <a:pt x="95250" y="260350"/>
                </a:lnTo>
                <a:lnTo>
                  <a:pt x="88900" y="265113"/>
                </a:lnTo>
                <a:lnTo>
                  <a:pt x="82550" y="266700"/>
                </a:lnTo>
                <a:lnTo>
                  <a:pt x="69850" y="266700"/>
                </a:lnTo>
                <a:lnTo>
                  <a:pt x="57150" y="266700"/>
                </a:lnTo>
                <a:lnTo>
                  <a:pt x="44450" y="266700"/>
                </a:lnTo>
                <a:lnTo>
                  <a:pt x="31750" y="266700"/>
                </a:lnTo>
                <a:lnTo>
                  <a:pt x="26988" y="265113"/>
                </a:lnTo>
                <a:lnTo>
                  <a:pt x="25400" y="260350"/>
                </a:lnTo>
                <a:lnTo>
                  <a:pt x="25400" y="247650"/>
                </a:lnTo>
                <a:lnTo>
                  <a:pt x="25400" y="2413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050881" y="4950619"/>
            <a:ext cx="35719" cy="128588"/>
          </a:xfrm>
          <a:custGeom>
            <a:avLst/>
            <a:gdLst/>
            <a:ahLst/>
            <a:cxnLst/>
            <a:rect l="0" t="0" r="0" b="0"/>
            <a:pathLst>
              <a:path w="63501" h="228601">
                <a:moveTo>
                  <a:pt x="38100" y="0"/>
                </a:moveTo>
                <a:lnTo>
                  <a:pt x="44450" y="0"/>
                </a:lnTo>
                <a:lnTo>
                  <a:pt x="49213" y="1588"/>
                </a:lnTo>
                <a:lnTo>
                  <a:pt x="50800" y="6350"/>
                </a:lnTo>
                <a:lnTo>
                  <a:pt x="50800" y="19050"/>
                </a:lnTo>
                <a:lnTo>
                  <a:pt x="50800" y="31750"/>
                </a:lnTo>
                <a:lnTo>
                  <a:pt x="52388" y="38100"/>
                </a:lnTo>
                <a:lnTo>
                  <a:pt x="57150" y="44450"/>
                </a:lnTo>
                <a:lnTo>
                  <a:pt x="61913" y="52388"/>
                </a:lnTo>
                <a:lnTo>
                  <a:pt x="63500" y="63500"/>
                </a:lnTo>
                <a:lnTo>
                  <a:pt x="63500" y="82550"/>
                </a:lnTo>
                <a:lnTo>
                  <a:pt x="63500" y="95250"/>
                </a:lnTo>
                <a:lnTo>
                  <a:pt x="63500" y="107950"/>
                </a:lnTo>
                <a:lnTo>
                  <a:pt x="63500" y="127000"/>
                </a:lnTo>
                <a:lnTo>
                  <a:pt x="63500" y="146050"/>
                </a:lnTo>
                <a:lnTo>
                  <a:pt x="63500" y="158750"/>
                </a:lnTo>
                <a:lnTo>
                  <a:pt x="63500" y="177800"/>
                </a:lnTo>
                <a:lnTo>
                  <a:pt x="63500" y="196850"/>
                </a:lnTo>
                <a:lnTo>
                  <a:pt x="63500" y="209550"/>
                </a:lnTo>
                <a:lnTo>
                  <a:pt x="61913" y="215900"/>
                </a:lnTo>
                <a:lnTo>
                  <a:pt x="57150" y="222250"/>
                </a:lnTo>
                <a:lnTo>
                  <a:pt x="50800" y="227013"/>
                </a:lnTo>
                <a:lnTo>
                  <a:pt x="44450" y="228600"/>
                </a:lnTo>
                <a:lnTo>
                  <a:pt x="31750" y="228600"/>
                </a:lnTo>
                <a:lnTo>
                  <a:pt x="19050" y="228600"/>
                </a:lnTo>
                <a:lnTo>
                  <a:pt x="14288" y="227013"/>
                </a:lnTo>
                <a:lnTo>
                  <a:pt x="12700" y="222250"/>
                </a:lnTo>
                <a:lnTo>
                  <a:pt x="11113" y="215900"/>
                </a:lnTo>
                <a:lnTo>
                  <a:pt x="6350" y="209550"/>
                </a:lnTo>
                <a:lnTo>
                  <a:pt x="1588" y="203200"/>
                </a:lnTo>
                <a:lnTo>
                  <a:pt x="0" y="196850"/>
                </a:lnTo>
                <a:lnTo>
                  <a:pt x="0" y="184150"/>
                </a:lnTo>
                <a:lnTo>
                  <a:pt x="0" y="177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172325" y="4800600"/>
            <a:ext cx="178594" cy="57151"/>
          </a:xfrm>
          <a:custGeom>
            <a:avLst/>
            <a:gdLst/>
            <a:ahLst/>
            <a:cxnLst/>
            <a:rect l="0" t="0" r="0" b="0"/>
            <a:pathLst>
              <a:path w="317501" h="1016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44450"/>
                </a:lnTo>
                <a:lnTo>
                  <a:pt x="0" y="57150"/>
                </a:lnTo>
                <a:lnTo>
                  <a:pt x="0" y="69850"/>
                </a:lnTo>
                <a:lnTo>
                  <a:pt x="0" y="82550"/>
                </a:lnTo>
                <a:lnTo>
                  <a:pt x="0" y="95250"/>
                </a:lnTo>
                <a:lnTo>
                  <a:pt x="1524" y="100013"/>
                </a:lnTo>
                <a:lnTo>
                  <a:pt x="6350" y="101600"/>
                </a:lnTo>
                <a:lnTo>
                  <a:pt x="19050" y="101600"/>
                </a:lnTo>
                <a:lnTo>
                  <a:pt x="31750" y="101600"/>
                </a:lnTo>
                <a:lnTo>
                  <a:pt x="41275" y="100013"/>
                </a:lnTo>
                <a:lnTo>
                  <a:pt x="57150" y="95250"/>
                </a:lnTo>
                <a:lnTo>
                  <a:pt x="74676" y="90488"/>
                </a:lnTo>
                <a:lnTo>
                  <a:pt x="88900" y="88900"/>
                </a:lnTo>
                <a:lnTo>
                  <a:pt x="101600" y="87313"/>
                </a:lnTo>
                <a:lnTo>
                  <a:pt x="114300" y="82550"/>
                </a:lnTo>
                <a:lnTo>
                  <a:pt x="128524" y="77788"/>
                </a:lnTo>
                <a:lnTo>
                  <a:pt x="146050" y="76200"/>
                </a:lnTo>
                <a:lnTo>
                  <a:pt x="196850" y="76200"/>
                </a:lnTo>
                <a:lnTo>
                  <a:pt x="225425" y="73025"/>
                </a:lnTo>
                <a:lnTo>
                  <a:pt x="247650" y="63500"/>
                </a:lnTo>
                <a:lnTo>
                  <a:pt x="279400" y="44450"/>
                </a:lnTo>
                <a:lnTo>
                  <a:pt x="290576" y="39688"/>
                </a:lnTo>
                <a:lnTo>
                  <a:pt x="298450" y="38100"/>
                </a:lnTo>
                <a:lnTo>
                  <a:pt x="311150" y="38100"/>
                </a:lnTo>
                <a:lnTo>
                  <a:pt x="315976" y="36513"/>
                </a:lnTo>
                <a:lnTo>
                  <a:pt x="317500" y="31750"/>
                </a:lnTo>
                <a:lnTo>
                  <a:pt x="317500" y="25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293769" y="4786313"/>
            <a:ext cx="7144" cy="192882"/>
          </a:xfrm>
          <a:custGeom>
            <a:avLst/>
            <a:gdLst/>
            <a:ahLst/>
            <a:cxnLst/>
            <a:rect l="0" t="0" r="0" b="0"/>
            <a:pathLst>
              <a:path w="12701" h="342901">
                <a:moveTo>
                  <a:pt x="12700" y="0"/>
                </a:moveTo>
                <a:lnTo>
                  <a:pt x="12700" y="6350"/>
                </a:lnTo>
                <a:lnTo>
                  <a:pt x="11176" y="12700"/>
                </a:lnTo>
                <a:lnTo>
                  <a:pt x="6350" y="19050"/>
                </a:lnTo>
                <a:lnTo>
                  <a:pt x="1524" y="26988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07950"/>
                </a:lnTo>
                <a:lnTo>
                  <a:pt x="0" y="127000"/>
                </a:lnTo>
                <a:lnTo>
                  <a:pt x="0" y="146050"/>
                </a:lnTo>
                <a:lnTo>
                  <a:pt x="0" y="15875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2250"/>
                </a:lnTo>
                <a:lnTo>
                  <a:pt x="0" y="234950"/>
                </a:lnTo>
                <a:lnTo>
                  <a:pt x="0" y="247650"/>
                </a:lnTo>
                <a:lnTo>
                  <a:pt x="0" y="260350"/>
                </a:lnTo>
                <a:lnTo>
                  <a:pt x="0" y="273050"/>
                </a:lnTo>
                <a:lnTo>
                  <a:pt x="0" y="285750"/>
                </a:lnTo>
                <a:lnTo>
                  <a:pt x="0" y="298450"/>
                </a:lnTo>
                <a:lnTo>
                  <a:pt x="0" y="311150"/>
                </a:lnTo>
                <a:lnTo>
                  <a:pt x="0" y="323850"/>
                </a:lnTo>
                <a:lnTo>
                  <a:pt x="0" y="336550"/>
                </a:lnTo>
                <a:lnTo>
                  <a:pt x="0" y="342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08106" y="4214814"/>
            <a:ext cx="50007" cy="219671"/>
          </a:xfrm>
          <a:custGeom>
            <a:avLst/>
            <a:gdLst/>
            <a:ahLst/>
            <a:cxnLst/>
            <a:rect l="0" t="0" r="0" b="0"/>
            <a:pathLst>
              <a:path w="88901" h="390526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8100"/>
                </a:lnTo>
                <a:lnTo>
                  <a:pt x="1524" y="49213"/>
                </a:lnTo>
                <a:lnTo>
                  <a:pt x="6350" y="57150"/>
                </a:lnTo>
                <a:lnTo>
                  <a:pt x="11176" y="63500"/>
                </a:lnTo>
                <a:lnTo>
                  <a:pt x="12700" y="69850"/>
                </a:lnTo>
                <a:lnTo>
                  <a:pt x="12700" y="82550"/>
                </a:lnTo>
                <a:lnTo>
                  <a:pt x="12700" y="95250"/>
                </a:lnTo>
                <a:lnTo>
                  <a:pt x="12700" y="107950"/>
                </a:lnTo>
                <a:lnTo>
                  <a:pt x="14224" y="114300"/>
                </a:lnTo>
                <a:lnTo>
                  <a:pt x="19050" y="120650"/>
                </a:lnTo>
                <a:lnTo>
                  <a:pt x="23876" y="127000"/>
                </a:lnTo>
                <a:lnTo>
                  <a:pt x="25400" y="133350"/>
                </a:lnTo>
                <a:lnTo>
                  <a:pt x="25400" y="146050"/>
                </a:lnTo>
                <a:lnTo>
                  <a:pt x="25400" y="158750"/>
                </a:lnTo>
                <a:lnTo>
                  <a:pt x="25400" y="177800"/>
                </a:lnTo>
                <a:lnTo>
                  <a:pt x="25400" y="209550"/>
                </a:lnTo>
                <a:lnTo>
                  <a:pt x="26924" y="227013"/>
                </a:lnTo>
                <a:lnTo>
                  <a:pt x="31750" y="241300"/>
                </a:lnTo>
                <a:lnTo>
                  <a:pt x="39624" y="254000"/>
                </a:lnTo>
                <a:lnTo>
                  <a:pt x="50800" y="266700"/>
                </a:lnTo>
                <a:lnTo>
                  <a:pt x="60325" y="280988"/>
                </a:lnTo>
                <a:lnTo>
                  <a:pt x="63500" y="298450"/>
                </a:lnTo>
                <a:lnTo>
                  <a:pt x="63500" y="323850"/>
                </a:lnTo>
                <a:lnTo>
                  <a:pt x="65024" y="330200"/>
                </a:lnTo>
                <a:lnTo>
                  <a:pt x="69850" y="336550"/>
                </a:lnTo>
                <a:lnTo>
                  <a:pt x="74676" y="344488"/>
                </a:lnTo>
                <a:lnTo>
                  <a:pt x="76200" y="355600"/>
                </a:lnTo>
                <a:lnTo>
                  <a:pt x="76200" y="374650"/>
                </a:lnTo>
                <a:lnTo>
                  <a:pt x="77724" y="381000"/>
                </a:lnTo>
                <a:lnTo>
                  <a:pt x="82550" y="387350"/>
                </a:lnTo>
                <a:lnTo>
                  <a:pt x="87376" y="390525"/>
                </a:lnTo>
                <a:lnTo>
                  <a:pt x="88900" y="387350"/>
                </a:lnTo>
                <a:lnTo>
                  <a:pt x="87376" y="382588"/>
                </a:lnTo>
                <a:lnTo>
                  <a:pt x="82550" y="381000"/>
                </a:lnTo>
                <a:lnTo>
                  <a:pt x="76200" y="377825"/>
                </a:lnTo>
                <a:lnTo>
                  <a:pt x="69850" y="368300"/>
                </a:lnTo>
                <a:lnTo>
                  <a:pt x="63500" y="3556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793831" y="4250531"/>
            <a:ext cx="128588" cy="1143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101600" y="0"/>
                </a:lnTo>
                <a:lnTo>
                  <a:pt x="120650" y="0"/>
                </a:lnTo>
                <a:lnTo>
                  <a:pt x="133350" y="0"/>
                </a:lnTo>
                <a:lnTo>
                  <a:pt x="146050" y="0"/>
                </a:lnTo>
                <a:lnTo>
                  <a:pt x="158750" y="0"/>
                </a:lnTo>
                <a:lnTo>
                  <a:pt x="163576" y="1588"/>
                </a:lnTo>
                <a:lnTo>
                  <a:pt x="165100" y="6350"/>
                </a:lnTo>
                <a:lnTo>
                  <a:pt x="165100" y="19050"/>
                </a:lnTo>
                <a:lnTo>
                  <a:pt x="165100" y="31750"/>
                </a:lnTo>
                <a:lnTo>
                  <a:pt x="165100" y="44450"/>
                </a:lnTo>
                <a:lnTo>
                  <a:pt x="165100" y="57150"/>
                </a:lnTo>
                <a:lnTo>
                  <a:pt x="166624" y="61913"/>
                </a:lnTo>
                <a:lnTo>
                  <a:pt x="171450" y="63500"/>
                </a:lnTo>
                <a:lnTo>
                  <a:pt x="184150" y="63500"/>
                </a:lnTo>
                <a:lnTo>
                  <a:pt x="196850" y="63500"/>
                </a:lnTo>
                <a:lnTo>
                  <a:pt x="209550" y="63500"/>
                </a:lnTo>
                <a:lnTo>
                  <a:pt x="214376" y="65088"/>
                </a:lnTo>
                <a:lnTo>
                  <a:pt x="215900" y="69850"/>
                </a:lnTo>
                <a:lnTo>
                  <a:pt x="217424" y="74613"/>
                </a:lnTo>
                <a:lnTo>
                  <a:pt x="222250" y="76200"/>
                </a:lnTo>
                <a:lnTo>
                  <a:pt x="227076" y="77788"/>
                </a:lnTo>
                <a:lnTo>
                  <a:pt x="228600" y="82550"/>
                </a:lnTo>
                <a:lnTo>
                  <a:pt x="228600" y="95250"/>
                </a:lnTo>
                <a:lnTo>
                  <a:pt x="228600" y="107950"/>
                </a:lnTo>
                <a:lnTo>
                  <a:pt x="228600" y="120650"/>
                </a:lnTo>
                <a:lnTo>
                  <a:pt x="227076" y="127000"/>
                </a:lnTo>
                <a:lnTo>
                  <a:pt x="222250" y="133350"/>
                </a:lnTo>
                <a:lnTo>
                  <a:pt x="217424" y="139700"/>
                </a:lnTo>
                <a:lnTo>
                  <a:pt x="215900" y="146050"/>
                </a:lnTo>
                <a:lnTo>
                  <a:pt x="215900" y="158750"/>
                </a:lnTo>
                <a:lnTo>
                  <a:pt x="214376" y="163513"/>
                </a:lnTo>
                <a:lnTo>
                  <a:pt x="209550" y="165100"/>
                </a:lnTo>
                <a:lnTo>
                  <a:pt x="204724" y="166688"/>
                </a:lnTo>
                <a:lnTo>
                  <a:pt x="203200" y="171450"/>
                </a:lnTo>
                <a:lnTo>
                  <a:pt x="201676" y="177800"/>
                </a:lnTo>
                <a:lnTo>
                  <a:pt x="196850" y="184150"/>
                </a:lnTo>
                <a:lnTo>
                  <a:pt x="190500" y="188913"/>
                </a:lnTo>
                <a:lnTo>
                  <a:pt x="184150" y="190500"/>
                </a:lnTo>
                <a:lnTo>
                  <a:pt x="171450" y="190500"/>
                </a:lnTo>
                <a:lnTo>
                  <a:pt x="165100" y="192088"/>
                </a:lnTo>
                <a:lnTo>
                  <a:pt x="158750" y="196850"/>
                </a:lnTo>
                <a:lnTo>
                  <a:pt x="152400" y="201613"/>
                </a:lnTo>
                <a:lnTo>
                  <a:pt x="146050" y="203200"/>
                </a:lnTo>
                <a:lnTo>
                  <a:pt x="133350" y="203200"/>
                </a:lnTo>
                <a:lnTo>
                  <a:pt x="120650" y="203200"/>
                </a:lnTo>
                <a:lnTo>
                  <a:pt x="107950" y="203200"/>
                </a:lnTo>
                <a:lnTo>
                  <a:pt x="95250" y="203200"/>
                </a:lnTo>
                <a:lnTo>
                  <a:pt x="90424" y="201613"/>
                </a:lnTo>
                <a:lnTo>
                  <a:pt x="88900" y="196850"/>
                </a:lnTo>
                <a:lnTo>
                  <a:pt x="88900" y="190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058150" y="4200525"/>
            <a:ext cx="71438" cy="100013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27000" y="0"/>
                </a:moveTo>
                <a:lnTo>
                  <a:pt x="127000" y="6350"/>
                </a:lnTo>
                <a:lnTo>
                  <a:pt x="125476" y="11113"/>
                </a:lnTo>
                <a:lnTo>
                  <a:pt x="120650" y="12700"/>
                </a:lnTo>
                <a:lnTo>
                  <a:pt x="115824" y="14288"/>
                </a:lnTo>
                <a:lnTo>
                  <a:pt x="114300" y="19050"/>
                </a:lnTo>
                <a:lnTo>
                  <a:pt x="112776" y="25400"/>
                </a:lnTo>
                <a:lnTo>
                  <a:pt x="107950" y="31750"/>
                </a:lnTo>
                <a:lnTo>
                  <a:pt x="103124" y="38100"/>
                </a:lnTo>
                <a:lnTo>
                  <a:pt x="101600" y="44450"/>
                </a:lnTo>
                <a:lnTo>
                  <a:pt x="101600" y="57150"/>
                </a:lnTo>
                <a:lnTo>
                  <a:pt x="100076" y="61913"/>
                </a:lnTo>
                <a:lnTo>
                  <a:pt x="95250" y="63500"/>
                </a:lnTo>
                <a:lnTo>
                  <a:pt x="88900" y="65088"/>
                </a:lnTo>
                <a:lnTo>
                  <a:pt x="82550" y="69850"/>
                </a:lnTo>
                <a:lnTo>
                  <a:pt x="77724" y="76200"/>
                </a:lnTo>
                <a:lnTo>
                  <a:pt x="76200" y="82550"/>
                </a:lnTo>
                <a:lnTo>
                  <a:pt x="74676" y="87313"/>
                </a:lnTo>
                <a:lnTo>
                  <a:pt x="69850" y="88900"/>
                </a:lnTo>
                <a:lnTo>
                  <a:pt x="65024" y="90488"/>
                </a:lnTo>
                <a:lnTo>
                  <a:pt x="63500" y="95250"/>
                </a:lnTo>
                <a:lnTo>
                  <a:pt x="61976" y="101600"/>
                </a:lnTo>
                <a:lnTo>
                  <a:pt x="57150" y="107950"/>
                </a:lnTo>
                <a:lnTo>
                  <a:pt x="52324" y="114300"/>
                </a:lnTo>
                <a:lnTo>
                  <a:pt x="50800" y="120650"/>
                </a:lnTo>
                <a:lnTo>
                  <a:pt x="50800" y="133350"/>
                </a:lnTo>
                <a:lnTo>
                  <a:pt x="49276" y="139700"/>
                </a:lnTo>
                <a:lnTo>
                  <a:pt x="44450" y="146050"/>
                </a:lnTo>
                <a:lnTo>
                  <a:pt x="39624" y="152400"/>
                </a:lnTo>
                <a:lnTo>
                  <a:pt x="38100" y="158750"/>
                </a:lnTo>
                <a:lnTo>
                  <a:pt x="34925" y="163513"/>
                </a:lnTo>
                <a:lnTo>
                  <a:pt x="25400" y="165100"/>
                </a:lnTo>
                <a:lnTo>
                  <a:pt x="14224" y="166688"/>
                </a:lnTo>
                <a:lnTo>
                  <a:pt x="6350" y="171450"/>
                </a:lnTo>
                <a:lnTo>
                  <a:pt x="0" y="177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65294" y="4229100"/>
            <a:ext cx="35719" cy="50007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0" y="0"/>
                </a:moveTo>
                <a:lnTo>
                  <a:pt x="6350" y="0"/>
                </a:lnTo>
                <a:lnTo>
                  <a:pt x="11176" y="1588"/>
                </a:lnTo>
                <a:lnTo>
                  <a:pt x="12700" y="6350"/>
                </a:lnTo>
                <a:lnTo>
                  <a:pt x="14224" y="12700"/>
                </a:lnTo>
                <a:lnTo>
                  <a:pt x="19050" y="19050"/>
                </a:lnTo>
                <a:lnTo>
                  <a:pt x="25400" y="23813"/>
                </a:lnTo>
                <a:lnTo>
                  <a:pt x="31750" y="25400"/>
                </a:lnTo>
                <a:lnTo>
                  <a:pt x="36576" y="26988"/>
                </a:lnTo>
                <a:lnTo>
                  <a:pt x="38100" y="31750"/>
                </a:lnTo>
                <a:lnTo>
                  <a:pt x="38100" y="44450"/>
                </a:lnTo>
                <a:lnTo>
                  <a:pt x="39624" y="50800"/>
                </a:lnTo>
                <a:lnTo>
                  <a:pt x="44450" y="57150"/>
                </a:lnTo>
                <a:lnTo>
                  <a:pt x="49276" y="63500"/>
                </a:lnTo>
                <a:lnTo>
                  <a:pt x="50800" y="69850"/>
                </a:lnTo>
                <a:lnTo>
                  <a:pt x="52324" y="74613"/>
                </a:lnTo>
                <a:lnTo>
                  <a:pt x="57150" y="76200"/>
                </a:lnTo>
                <a:lnTo>
                  <a:pt x="61976" y="77788"/>
                </a:lnTo>
                <a:lnTo>
                  <a:pt x="63500" y="82550"/>
                </a:lnTo>
                <a:lnTo>
                  <a:pt x="63500" y="88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822406" y="4464844"/>
            <a:ext cx="85726" cy="150019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88900" y="0"/>
                </a:moveTo>
                <a:lnTo>
                  <a:pt x="82550" y="0"/>
                </a:lnTo>
                <a:lnTo>
                  <a:pt x="63500" y="0"/>
                </a:lnTo>
                <a:lnTo>
                  <a:pt x="53975" y="1588"/>
                </a:lnTo>
                <a:lnTo>
                  <a:pt x="50800" y="6350"/>
                </a:lnTo>
                <a:lnTo>
                  <a:pt x="49276" y="11113"/>
                </a:lnTo>
                <a:lnTo>
                  <a:pt x="44450" y="12700"/>
                </a:lnTo>
                <a:lnTo>
                  <a:pt x="38100" y="14288"/>
                </a:lnTo>
                <a:lnTo>
                  <a:pt x="31750" y="19050"/>
                </a:lnTo>
                <a:lnTo>
                  <a:pt x="25400" y="23813"/>
                </a:lnTo>
                <a:lnTo>
                  <a:pt x="19050" y="25400"/>
                </a:lnTo>
                <a:lnTo>
                  <a:pt x="14224" y="26988"/>
                </a:lnTo>
                <a:lnTo>
                  <a:pt x="12700" y="31750"/>
                </a:lnTo>
                <a:lnTo>
                  <a:pt x="11176" y="36513"/>
                </a:lnTo>
                <a:lnTo>
                  <a:pt x="6350" y="38100"/>
                </a:lnTo>
                <a:lnTo>
                  <a:pt x="1524" y="39688"/>
                </a:lnTo>
                <a:lnTo>
                  <a:pt x="0" y="44450"/>
                </a:lnTo>
                <a:lnTo>
                  <a:pt x="0" y="57150"/>
                </a:lnTo>
                <a:lnTo>
                  <a:pt x="0" y="69850"/>
                </a:lnTo>
                <a:lnTo>
                  <a:pt x="0" y="82550"/>
                </a:lnTo>
                <a:lnTo>
                  <a:pt x="0" y="101600"/>
                </a:lnTo>
                <a:lnTo>
                  <a:pt x="1524" y="111125"/>
                </a:lnTo>
                <a:lnTo>
                  <a:pt x="6350" y="114300"/>
                </a:lnTo>
                <a:lnTo>
                  <a:pt x="19050" y="114300"/>
                </a:lnTo>
                <a:lnTo>
                  <a:pt x="25400" y="115888"/>
                </a:lnTo>
                <a:lnTo>
                  <a:pt x="31750" y="120650"/>
                </a:lnTo>
                <a:lnTo>
                  <a:pt x="38100" y="125413"/>
                </a:lnTo>
                <a:lnTo>
                  <a:pt x="44450" y="127000"/>
                </a:lnTo>
                <a:lnTo>
                  <a:pt x="49276" y="128588"/>
                </a:lnTo>
                <a:lnTo>
                  <a:pt x="50800" y="133350"/>
                </a:lnTo>
                <a:lnTo>
                  <a:pt x="52324" y="138113"/>
                </a:lnTo>
                <a:lnTo>
                  <a:pt x="57150" y="139700"/>
                </a:lnTo>
                <a:lnTo>
                  <a:pt x="69850" y="139700"/>
                </a:lnTo>
                <a:lnTo>
                  <a:pt x="76200" y="141288"/>
                </a:lnTo>
                <a:lnTo>
                  <a:pt x="82550" y="146050"/>
                </a:lnTo>
                <a:lnTo>
                  <a:pt x="95250" y="158750"/>
                </a:lnTo>
                <a:lnTo>
                  <a:pt x="101600" y="163513"/>
                </a:lnTo>
                <a:lnTo>
                  <a:pt x="107950" y="165100"/>
                </a:lnTo>
                <a:lnTo>
                  <a:pt x="114300" y="166688"/>
                </a:lnTo>
                <a:lnTo>
                  <a:pt x="120650" y="171450"/>
                </a:lnTo>
                <a:lnTo>
                  <a:pt x="125476" y="177800"/>
                </a:lnTo>
                <a:lnTo>
                  <a:pt x="127000" y="184150"/>
                </a:lnTo>
                <a:lnTo>
                  <a:pt x="128524" y="188913"/>
                </a:lnTo>
                <a:lnTo>
                  <a:pt x="133350" y="190500"/>
                </a:lnTo>
                <a:lnTo>
                  <a:pt x="146050" y="190500"/>
                </a:lnTo>
                <a:lnTo>
                  <a:pt x="150876" y="192088"/>
                </a:lnTo>
                <a:lnTo>
                  <a:pt x="152400" y="196850"/>
                </a:lnTo>
                <a:lnTo>
                  <a:pt x="152400" y="209550"/>
                </a:lnTo>
                <a:lnTo>
                  <a:pt x="152400" y="222250"/>
                </a:lnTo>
                <a:lnTo>
                  <a:pt x="150876" y="228600"/>
                </a:lnTo>
                <a:lnTo>
                  <a:pt x="146050" y="234950"/>
                </a:lnTo>
                <a:lnTo>
                  <a:pt x="141224" y="241300"/>
                </a:lnTo>
                <a:lnTo>
                  <a:pt x="139700" y="247650"/>
                </a:lnTo>
                <a:lnTo>
                  <a:pt x="138176" y="252413"/>
                </a:lnTo>
                <a:lnTo>
                  <a:pt x="133350" y="254000"/>
                </a:lnTo>
                <a:lnTo>
                  <a:pt x="120650" y="254000"/>
                </a:lnTo>
                <a:lnTo>
                  <a:pt x="112776" y="255588"/>
                </a:lnTo>
                <a:lnTo>
                  <a:pt x="101600" y="260350"/>
                </a:lnTo>
                <a:lnTo>
                  <a:pt x="90424" y="265113"/>
                </a:lnTo>
                <a:lnTo>
                  <a:pt x="82550" y="266700"/>
                </a:lnTo>
                <a:lnTo>
                  <a:pt x="69850" y="266700"/>
                </a:lnTo>
                <a:lnTo>
                  <a:pt x="57150" y="266700"/>
                </a:lnTo>
                <a:lnTo>
                  <a:pt x="44450" y="266700"/>
                </a:lnTo>
                <a:lnTo>
                  <a:pt x="39624" y="265113"/>
                </a:lnTo>
                <a:lnTo>
                  <a:pt x="38100" y="260350"/>
                </a:lnTo>
                <a:lnTo>
                  <a:pt x="38100" y="247650"/>
                </a:lnTo>
                <a:lnTo>
                  <a:pt x="38100" y="234950"/>
                </a:lnTo>
                <a:lnTo>
                  <a:pt x="38100" y="222250"/>
                </a:lnTo>
                <a:lnTo>
                  <a:pt x="38100" y="209550"/>
                </a:lnTo>
                <a:lnTo>
                  <a:pt x="39624" y="204788"/>
                </a:lnTo>
                <a:lnTo>
                  <a:pt x="44450" y="203200"/>
                </a:lnTo>
                <a:lnTo>
                  <a:pt x="49276" y="201613"/>
                </a:lnTo>
                <a:lnTo>
                  <a:pt x="50800" y="196850"/>
                </a:lnTo>
                <a:lnTo>
                  <a:pt x="50800" y="184150"/>
                </a:lnTo>
                <a:lnTo>
                  <a:pt x="52324" y="179388"/>
                </a:lnTo>
                <a:lnTo>
                  <a:pt x="57150" y="177800"/>
                </a:lnTo>
                <a:lnTo>
                  <a:pt x="61976" y="176213"/>
                </a:lnTo>
                <a:lnTo>
                  <a:pt x="63500" y="171450"/>
                </a:lnTo>
                <a:lnTo>
                  <a:pt x="65024" y="165100"/>
                </a:lnTo>
                <a:lnTo>
                  <a:pt x="69850" y="158750"/>
                </a:lnTo>
                <a:lnTo>
                  <a:pt x="74676" y="152400"/>
                </a:lnTo>
                <a:lnTo>
                  <a:pt x="76200" y="146050"/>
                </a:lnTo>
                <a:lnTo>
                  <a:pt x="76200" y="133350"/>
                </a:lnTo>
                <a:lnTo>
                  <a:pt x="77724" y="128588"/>
                </a:lnTo>
                <a:lnTo>
                  <a:pt x="82550" y="127000"/>
                </a:lnTo>
                <a:lnTo>
                  <a:pt x="95250" y="127000"/>
                </a:lnTo>
                <a:lnTo>
                  <a:pt x="100076" y="125413"/>
                </a:lnTo>
                <a:lnTo>
                  <a:pt x="101600" y="120650"/>
                </a:lnTo>
                <a:lnTo>
                  <a:pt x="101600" y="107950"/>
                </a:lnTo>
                <a:lnTo>
                  <a:pt x="101600" y="95250"/>
                </a:lnTo>
                <a:lnTo>
                  <a:pt x="101600" y="82550"/>
                </a:lnTo>
                <a:lnTo>
                  <a:pt x="100076" y="77788"/>
                </a:lnTo>
                <a:lnTo>
                  <a:pt x="95250" y="76200"/>
                </a:lnTo>
                <a:lnTo>
                  <a:pt x="90424" y="74613"/>
                </a:lnTo>
                <a:lnTo>
                  <a:pt x="88900" y="69850"/>
                </a:lnTo>
                <a:lnTo>
                  <a:pt x="87376" y="63500"/>
                </a:lnTo>
                <a:lnTo>
                  <a:pt x="82550" y="57150"/>
                </a:lnTo>
                <a:lnTo>
                  <a:pt x="69850" y="44450"/>
                </a:lnTo>
                <a:lnTo>
                  <a:pt x="63500" y="39688"/>
                </a:lnTo>
                <a:lnTo>
                  <a:pt x="57150" y="38100"/>
                </a:lnTo>
                <a:lnTo>
                  <a:pt x="50800" y="38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008144" y="4457700"/>
            <a:ext cx="57151" cy="78582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101600" y="0"/>
                </a:moveTo>
                <a:lnTo>
                  <a:pt x="101600" y="6350"/>
                </a:lnTo>
                <a:lnTo>
                  <a:pt x="101600" y="19050"/>
                </a:lnTo>
                <a:lnTo>
                  <a:pt x="100076" y="25400"/>
                </a:lnTo>
                <a:lnTo>
                  <a:pt x="95250" y="31750"/>
                </a:lnTo>
                <a:lnTo>
                  <a:pt x="90424" y="38100"/>
                </a:lnTo>
                <a:lnTo>
                  <a:pt x="88900" y="44450"/>
                </a:lnTo>
                <a:lnTo>
                  <a:pt x="87376" y="49213"/>
                </a:lnTo>
                <a:lnTo>
                  <a:pt x="82550" y="50800"/>
                </a:lnTo>
                <a:lnTo>
                  <a:pt x="69850" y="50800"/>
                </a:lnTo>
                <a:lnTo>
                  <a:pt x="65024" y="52388"/>
                </a:lnTo>
                <a:lnTo>
                  <a:pt x="63500" y="57150"/>
                </a:lnTo>
                <a:lnTo>
                  <a:pt x="61976" y="63500"/>
                </a:lnTo>
                <a:lnTo>
                  <a:pt x="57150" y="69850"/>
                </a:lnTo>
                <a:lnTo>
                  <a:pt x="52324" y="76200"/>
                </a:lnTo>
                <a:lnTo>
                  <a:pt x="50800" y="82550"/>
                </a:lnTo>
                <a:lnTo>
                  <a:pt x="50800" y="95250"/>
                </a:lnTo>
                <a:lnTo>
                  <a:pt x="47625" y="100013"/>
                </a:lnTo>
                <a:lnTo>
                  <a:pt x="38100" y="101600"/>
                </a:lnTo>
                <a:lnTo>
                  <a:pt x="28575" y="103188"/>
                </a:lnTo>
                <a:lnTo>
                  <a:pt x="25400" y="107950"/>
                </a:lnTo>
                <a:lnTo>
                  <a:pt x="23876" y="114300"/>
                </a:lnTo>
                <a:lnTo>
                  <a:pt x="19050" y="120650"/>
                </a:lnTo>
                <a:lnTo>
                  <a:pt x="14224" y="127000"/>
                </a:lnTo>
                <a:lnTo>
                  <a:pt x="12700" y="133350"/>
                </a:lnTo>
                <a:lnTo>
                  <a:pt x="11176" y="138113"/>
                </a:lnTo>
                <a:lnTo>
                  <a:pt x="6350" y="139700"/>
                </a:lnTo>
                <a:lnTo>
                  <a:pt x="0" y="139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015288" y="4486275"/>
            <a:ext cx="71438" cy="100013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1524" y="25400"/>
                </a:lnTo>
                <a:lnTo>
                  <a:pt x="6350" y="31750"/>
                </a:lnTo>
                <a:lnTo>
                  <a:pt x="12700" y="36513"/>
                </a:lnTo>
                <a:lnTo>
                  <a:pt x="19050" y="38100"/>
                </a:lnTo>
                <a:lnTo>
                  <a:pt x="23876" y="39688"/>
                </a:lnTo>
                <a:lnTo>
                  <a:pt x="25400" y="44450"/>
                </a:lnTo>
                <a:lnTo>
                  <a:pt x="26924" y="50800"/>
                </a:lnTo>
                <a:lnTo>
                  <a:pt x="31750" y="57150"/>
                </a:lnTo>
                <a:lnTo>
                  <a:pt x="36576" y="63500"/>
                </a:lnTo>
                <a:lnTo>
                  <a:pt x="38100" y="69850"/>
                </a:lnTo>
                <a:lnTo>
                  <a:pt x="41275" y="74613"/>
                </a:lnTo>
                <a:lnTo>
                  <a:pt x="50800" y="76200"/>
                </a:lnTo>
                <a:lnTo>
                  <a:pt x="60325" y="77788"/>
                </a:lnTo>
                <a:lnTo>
                  <a:pt x="63500" y="82550"/>
                </a:lnTo>
                <a:lnTo>
                  <a:pt x="63500" y="95250"/>
                </a:lnTo>
                <a:lnTo>
                  <a:pt x="65024" y="101600"/>
                </a:lnTo>
                <a:lnTo>
                  <a:pt x="69850" y="107950"/>
                </a:lnTo>
                <a:lnTo>
                  <a:pt x="82550" y="120650"/>
                </a:lnTo>
                <a:lnTo>
                  <a:pt x="87376" y="127000"/>
                </a:lnTo>
                <a:lnTo>
                  <a:pt x="88900" y="133350"/>
                </a:lnTo>
                <a:lnTo>
                  <a:pt x="90424" y="138113"/>
                </a:lnTo>
                <a:lnTo>
                  <a:pt x="95250" y="139700"/>
                </a:lnTo>
                <a:lnTo>
                  <a:pt x="100076" y="142875"/>
                </a:lnTo>
                <a:lnTo>
                  <a:pt x="101600" y="152400"/>
                </a:lnTo>
                <a:lnTo>
                  <a:pt x="103124" y="161925"/>
                </a:lnTo>
                <a:lnTo>
                  <a:pt x="107950" y="165100"/>
                </a:lnTo>
                <a:lnTo>
                  <a:pt x="120650" y="165100"/>
                </a:lnTo>
                <a:lnTo>
                  <a:pt x="125476" y="166688"/>
                </a:lnTo>
                <a:lnTo>
                  <a:pt x="127000" y="171450"/>
                </a:lnTo>
                <a:lnTo>
                  <a:pt x="127000" y="177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765256" y="4764881"/>
            <a:ext cx="214313" cy="228601"/>
          </a:xfrm>
          <a:custGeom>
            <a:avLst/>
            <a:gdLst/>
            <a:ahLst/>
            <a:cxnLst/>
            <a:rect l="0" t="0" r="0" b="0"/>
            <a:pathLst>
              <a:path w="381001" h="406401">
                <a:moveTo>
                  <a:pt x="0" y="0"/>
                </a:moveTo>
                <a:lnTo>
                  <a:pt x="6350" y="0"/>
                </a:ln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84150" y="0"/>
                </a:lnTo>
                <a:lnTo>
                  <a:pt x="209550" y="0"/>
                </a:lnTo>
                <a:lnTo>
                  <a:pt x="241300" y="0"/>
                </a:lnTo>
                <a:lnTo>
                  <a:pt x="279400" y="0"/>
                </a:lnTo>
                <a:lnTo>
                  <a:pt x="317500" y="0"/>
                </a:lnTo>
                <a:lnTo>
                  <a:pt x="336550" y="0"/>
                </a:lnTo>
                <a:lnTo>
                  <a:pt x="349250" y="0"/>
                </a:lnTo>
                <a:lnTo>
                  <a:pt x="368300" y="0"/>
                </a:lnTo>
                <a:lnTo>
                  <a:pt x="377825" y="3175"/>
                </a:lnTo>
                <a:lnTo>
                  <a:pt x="381000" y="12700"/>
                </a:lnTo>
                <a:lnTo>
                  <a:pt x="381000" y="31750"/>
                </a:lnTo>
                <a:lnTo>
                  <a:pt x="379476" y="38100"/>
                </a:lnTo>
                <a:lnTo>
                  <a:pt x="374650" y="44450"/>
                </a:lnTo>
                <a:lnTo>
                  <a:pt x="369824" y="50800"/>
                </a:lnTo>
                <a:lnTo>
                  <a:pt x="368300" y="57150"/>
                </a:lnTo>
                <a:lnTo>
                  <a:pt x="366776" y="65088"/>
                </a:lnTo>
                <a:lnTo>
                  <a:pt x="361950" y="76200"/>
                </a:lnTo>
                <a:lnTo>
                  <a:pt x="357124" y="88900"/>
                </a:lnTo>
                <a:lnTo>
                  <a:pt x="355600" y="101600"/>
                </a:lnTo>
                <a:lnTo>
                  <a:pt x="354076" y="114300"/>
                </a:lnTo>
                <a:lnTo>
                  <a:pt x="349250" y="127000"/>
                </a:lnTo>
                <a:lnTo>
                  <a:pt x="344424" y="139700"/>
                </a:lnTo>
                <a:lnTo>
                  <a:pt x="342900" y="152400"/>
                </a:lnTo>
                <a:lnTo>
                  <a:pt x="342900" y="171450"/>
                </a:lnTo>
                <a:lnTo>
                  <a:pt x="342900" y="190500"/>
                </a:lnTo>
                <a:lnTo>
                  <a:pt x="341376" y="200025"/>
                </a:lnTo>
                <a:lnTo>
                  <a:pt x="336550" y="203200"/>
                </a:lnTo>
                <a:lnTo>
                  <a:pt x="331724" y="204788"/>
                </a:lnTo>
                <a:lnTo>
                  <a:pt x="330200" y="209550"/>
                </a:lnTo>
                <a:lnTo>
                  <a:pt x="330200" y="222250"/>
                </a:lnTo>
                <a:lnTo>
                  <a:pt x="330200" y="234950"/>
                </a:lnTo>
                <a:lnTo>
                  <a:pt x="330200" y="247650"/>
                </a:lnTo>
                <a:lnTo>
                  <a:pt x="330200" y="260350"/>
                </a:lnTo>
                <a:lnTo>
                  <a:pt x="330200" y="273050"/>
                </a:lnTo>
                <a:lnTo>
                  <a:pt x="328676" y="277813"/>
                </a:lnTo>
                <a:lnTo>
                  <a:pt x="323850" y="279400"/>
                </a:lnTo>
                <a:lnTo>
                  <a:pt x="319024" y="280988"/>
                </a:lnTo>
                <a:lnTo>
                  <a:pt x="317500" y="285750"/>
                </a:lnTo>
                <a:lnTo>
                  <a:pt x="317500" y="298450"/>
                </a:lnTo>
                <a:lnTo>
                  <a:pt x="317500" y="311150"/>
                </a:lnTo>
                <a:lnTo>
                  <a:pt x="317500" y="323850"/>
                </a:lnTo>
                <a:lnTo>
                  <a:pt x="317500" y="336550"/>
                </a:lnTo>
                <a:lnTo>
                  <a:pt x="317500" y="349250"/>
                </a:lnTo>
                <a:lnTo>
                  <a:pt x="317500" y="361950"/>
                </a:lnTo>
                <a:lnTo>
                  <a:pt x="317500" y="374650"/>
                </a:lnTo>
                <a:lnTo>
                  <a:pt x="317500" y="387350"/>
                </a:lnTo>
                <a:lnTo>
                  <a:pt x="317500" y="400050"/>
                </a:lnTo>
                <a:lnTo>
                  <a:pt x="315976" y="404813"/>
                </a:lnTo>
                <a:lnTo>
                  <a:pt x="311150" y="406400"/>
                </a:lnTo>
                <a:lnTo>
                  <a:pt x="304800" y="404813"/>
                </a:lnTo>
                <a:lnTo>
                  <a:pt x="298450" y="400050"/>
                </a:lnTo>
                <a:lnTo>
                  <a:pt x="293624" y="393700"/>
                </a:lnTo>
                <a:lnTo>
                  <a:pt x="292100" y="387350"/>
                </a:lnTo>
                <a:lnTo>
                  <a:pt x="292100" y="3810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072438" y="4707731"/>
            <a:ext cx="178594" cy="300038"/>
          </a:xfrm>
          <a:custGeom>
            <a:avLst/>
            <a:gdLst/>
            <a:ahLst/>
            <a:cxnLst/>
            <a:rect l="0" t="0" r="0" b="0"/>
            <a:pathLst>
              <a:path w="317501" h="533401">
                <a:moveTo>
                  <a:pt x="317500" y="0"/>
                </a:moveTo>
                <a:lnTo>
                  <a:pt x="311150" y="12700"/>
                </a:lnTo>
                <a:lnTo>
                  <a:pt x="298450" y="38100"/>
                </a:lnTo>
                <a:lnTo>
                  <a:pt x="293624" y="49213"/>
                </a:lnTo>
                <a:lnTo>
                  <a:pt x="292100" y="57150"/>
                </a:lnTo>
                <a:lnTo>
                  <a:pt x="292100" y="69850"/>
                </a:lnTo>
                <a:lnTo>
                  <a:pt x="292100" y="82550"/>
                </a:lnTo>
                <a:lnTo>
                  <a:pt x="292100" y="101600"/>
                </a:lnTo>
                <a:lnTo>
                  <a:pt x="292100" y="120650"/>
                </a:lnTo>
                <a:lnTo>
                  <a:pt x="290576" y="130175"/>
                </a:lnTo>
                <a:lnTo>
                  <a:pt x="285750" y="146050"/>
                </a:lnTo>
                <a:lnTo>
                  <a:pt x="273050" y="177800"/>
                </a:lnTo>
                <a:lnTo>
                  <a:pt x="266700" y="188913"/>
                </a:lnTo>
                <a:lnTo>
                  <a:pt x="260350" y="196850"/>
                </a:lnTo>
                <a:lnTo>
                  <a:pt x="255524" y="206375"/>
                </a:lnTo>
                <a:lnTo>
                  <a:pt x="254000" y="222250"/>
                </a:lnTo>
                <a:lnTo>
                  <a:pt x="252476" y="238125"/>
                </a:lnTo>
                <a:lnTo>
                  <a:pt x="247650" y="247650"/>
                </a:lnTo>
                <a:lnTo>
                  <a:pt x="242824" y="254000"/>
                </a:lnTo>
                <a:lnTo>
                  <a:pt x="241300" y="260350"/>
                </a:lnTo>
                <a:lnTo>
                  <a:pt x="241300" y="273050"/>
                </a:lnTo>
                <a:lnTo>
                  <a:pt x="239776" y="277813"/>
                </a:lnTo>
                <a:lnTo>
                  <a:pt x="234950" y="279400"/>
                </a:lnTo>
                <a:lnTo>
                  <a:pt x="230124" y="280988"/>
                </a:lnTo>
                <a:lnTo>
                  <a:pt x="228600" y="285750"/>
                </a:lnTo>
                <a:lnTo>
                  <a:pt x="228600" y="298450"/>
                </a:lnTo>
                <a:lnTo>
                  <a:pt x="228600" y="311150"/>
                </a:lnTo>
                <a:lnTo>
                  <a:pt x="227076" y="317500"/>
                </a:lnTo>
                <a:lnTo>
                  <a:pt x="222250" y="323850"/>
                </a:lnTo>
                <a:lnTo>
                  <a:pt x="217424" y="330200"/>
                </a:lnTo>
                <a:lnTo>
                  <a:pt x="215900" y="336550"/>
                </a:lnTo>
                <a:lnTo>
                  <a:pt x="215900" y="349250"/>
                </a:lnTo>
                <a:lnTo>
                  <a:pt x="215900" y="361950"/>
                </a:lnTo>
                <a:lnTo>
                  <a:pt x="214376" y="368300"/>
                </a:lnTo>
                <a:lnTo>
                  <a:pt x="209550" y="374650"/>
                </a:lnTo>
                <a:lnTo>
                  <a:pt x="196850" y="387350"/>
                </a:lnTo>
                <a:lnTo>
                  <a:pt x="190500" y="395288"/>
                </a:lnTo>
                <a:lnTo>
                  <a:pt x="184150" y="406400"/>
                </a:lnTo>
                <a:lnTo>
                  <a:pt x="176276" y="417513"/>
                </a:lnTo>
                <a:lnTo>
                  <a:pt x="165100" y="425450"/>
                </a:lnTo>
                <a:lnTo>
                  <a:pt x="155575" y="433388"/>
                </a:lnTo>
                <a:lnTo>
                  <a:pt x="152400" y="444500"/>
                </a:lnTo>
                <a:lnTo>
                  <a:pt x="150876" y="457200"/>
                </a:lnTo>
                <a:lnTo>
                  <a:pt x="146050" y="469900"/>
                </a:lnTo>
                <a:lnTo>
                  <a:pt x="141224" y="481013"/>
                </a:lnTo>
                <a:lnTo>
                  <a:pt x="139700" y="488950"/>
                </a:lnTo>
                <a:lnTo>
                  <a:pt x="139700" y="501650"/>
                </a:lnTo>
                <a:lnTo>
                  <a:pt x="138176" y="508000"/>
                </a:lnTo>
                <a:lnTo>
                  <a:pt x="133350" y="514350"/>
                </a:lnTo>
                <a:lnTo>
                  <a:pt x="128524" y="520700"/>
                </a:lnTo>
                <a:lnTo>
                  <a:pt x="127000" y="527050"/>
                </a:lnTo>
                <a:lnTo>
                  <a:pt x="125476" y="531813"/>
                </a:lnTo>
                <a:lnTo>
                  <a:pt x="120650" y="533400"/>
                </a:lnTo>
                <a:lnTo>
                  <a:pt x="114300" y="531813"/>
                </a:lnTo>
                <a:lnTo>
                  <a:pt x="107950" y="527050"/>
                </a:lnTo>
                <a:lnTo>
                  <a:pt x="95250" y="514350"/>
                </a:lnTo>
                <a:lnTo>
                  <a:pt x="82550" y="501650"/>
                </a:lnTo>
                <a:lnTo>
                  <a:pt x="76200" y="496888"/>
                </a:lnTo>
                <a:lnTo>
                  <a:pt x="69850" y="495300"/>
                </a:lnTo>
                <a:lnTo>
                  <a:pt x="63500" y="493713"/>
                </a:lnTo>
                <a:lnTo>
                  <a:pt x="57150" y="488950"/>
                </a:lnTo>
                <a:lnTo>
                  <a:pt x="44450" y="476250"/>
                </a:lnTo>
                <a:lnTo>
                  <a:pt x="39624" y="469900"/>
                </a:lnTo>
                <a:lnTo>
                  <a:pt x="38100" y="463550"/>
                </a:lnTo>
                <a:lnTo>
                  <a:pt x="36576" y="457200"/>
                </a:lnTo>
                <a:lnTo>
                  <a:pt x="31750" y="450850"/>
                </a:lnTo>
                <a:lnTo>
                  <a:pt x="26924" y="444500"/>
                </a:lnTo>
                <a:lnTo>
                  <a:pt x="25400" y="438150"/>
                </a:lnTo>
                <a:lnTo>
                  <a:pt x="23876" y="431800"/>
                </a:lnTo>
                <a:lnTo>
                  <a:pt x="19050" y="425450"/>
                </a:lnTo>
                <a:lnTo>
                  <a:pt x="12700" y="420688"/>
                </a:lnTo>
                <a:lnTo>
                  <a:pt x="6350" y="419100"/>
                </a:lnTo>
                <a:lnTo>
                  <a:pt x="1524" y="417513"/>
                </a:lnTo>
                <a:lnTo>
                  <a:pt x="0" y="412750"/>
                </a:lnTo>
                <a:lnTo>
                  <a:pt x="0" y="406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786563" y="4686300"/>
            <a:ext cx="657226" cy="485776"/>
          </a:xfrm>
          <a:custGeom>
            <a:avLst/>
            <a:gdLst/>
            <a:ahLst/>
            <a:cxnLst/>
            <a:rect l="0" t="0" r="0" b="0"/>
            <a:pathLst>
              <a:path w="1168401" h="863601">
                <a:moveTo>
                  <a:pt x="1079500" y="0"/>
                </a:moveTo>
                <a:lnTo>
                  <a:pt x="1073150" y="0"/>
                </a:lnTo>
                <a:lnTo>
                  <a:pt x="1060450" y="0"/>
                </a:lnTo>
                <a:lnTo>
                  <a:pt x="1041400" y="0"/>
                </a:lnTo>
                <a:lnTo>
                  <a:pt x="1009650" y="0"/>
                </a:lnTo>
                <a:lnTo>
                  <a:pt x="977900" y="0"/>
                </a:lnTo>
                <a:lnTo>
                  <a:pt x="946150" y="0"/>
                </a:lnTo>
                <a:lnTo>
                  <a:pt x="908050" y="0"/>
                </a:lnTo>
                <a:lnTo>
                  <a:pt x="869950" y="0"/>
                </a:lnTo>
                <a:lnTo>
                  <a:pt x="825500" y="0"/>
                </a:lnTo>
                <a:lnTo>
                  <a:pt x="781050" y="0"/>
                </a:lnTo>
                <a:lnTo>
                  <a:pt x="742950" y="0"/>
                </a:lnTo>
                <a:lnTo>
                  <a:pt x="711200" y="0"/>
                </a:lnTo>
                <a:lnTo>
                  <a:pt x="692150" y="0"/>
                </a:lnTo>
                <a:lnTo>
                  <a:pt x="679450" y="0"/>
                </a:lnTo>
                <a:lnTo>
                  <a:pt x="666750" y="0"/>
                </a:lnTo>
                <a:lnTo>
                  <a:pt x="654050" y="0"/>
                </a:lnTo>
                <a:lnTo>
                  <a:pt x="641350" y="0"/>
                </a:lnTo>
                <a:lnTo>
                  <a:pt x="628650" y="0"/>
                </a:lnTo>
                <a:lnTo>
                  <a:pt x="615950" y="0"/>
                </a:lnTo>
                <a:lnTo>
                  <a:pt x="603250" y="0"/>
                </a:lnTo>
                <a:lnTo>
                  <a:pt x="590550" y="0"/>
                </a:lnTo>
                <a:lnTo>
                  <a:pt x="577850" y="0"/>
                </a:lnTo>
                <a:lnTo>
                  <a:pt x="565150" y="0"/>
                </a:lnTo>
                <a:lnTo>
                  <a:pt x="546100" y="0"/>
                </a:lnTo>
                <a:lnTo>
                  <a:pt x="527050" y="0"/>
                </a:lnTo>
                <a:lnTo>
                  <a:pt x="508000" y="0"/>
                </a:lnTo>
                <a:lnTo>
                  <a:pt x="488950" y="0"/>
                </a:lnTo>
                <a:lnTo>
                  <a:pt x="482600" y="1588"/>
                </a:lnTo>
                <a:lnTo>
                  <a:pt x="476250" y="6350"/>
                </a:lnTo>
                <a:lnTo>
                  <a:pt x="469900" y="11113"/>
                </a:lnTo>
                <a:lnTo>
                  <a:pt x="463550" y="12700"/>
                </a:lnTo>
                <a:lnTo>
                  <a:pt x="444500" y="12700"/>
                </a:lnTo>
                <a:lnTo>
                  <a:pt x="434975" y="14288"/>
                </a:lnTo>
                <a:lnTo>
                  <a:pt x="431800" y="19050"/>
                </a:lnTo>
                <a:lnTo>
                  <a:pt x="430213" y="23813"/>
                </a:lnTo>
                <a:lnTo>
                  <a:pt x="425450" y="25400"/>
                </a:lnTo>
                <a:lnTo>
                  <a:pt x="406400" y="25400"/>
                </a:lnTo>
                <a:lnTo>
                  <a:pt x="396875" y="26988"/>
                </a:lnTo>
                <a:lnTo>
                  <a:pt x="393700" y="31750"/>
                </a:lnTo>
                <a:lnTo>
                  <a:pt x="392113" y="36513"/>
                </a:lnTo>
                <a:lnTo>
                  <a:pt x="387350" y="38100"/>
                </a:lnTo>
                <a:lnTo>
                  <a:pt x="379413" y="39688"/>
                </a:lnTo>
                <a:lnTo>
                  <a:pt x="368300" y="44450"/>
                </a:lnTo>
                <a:lnTo>
                  <a:pt x="342900" y="57150"/>
                </a:lnTo>
                <a:lnTo>
                  <a:pt x="331788" y="63500"/>
                </a:lnTo>
                <a:lnTo>
                  <a:pt x="323850" y="69850"/>
                </a:lnTo>
                <a:lnTo>
                  <a:pt x="317500" y="74613"/>
                </a:lnTo>
                <a:lnTo>
                  <a:pt x="311150" y="76200"/>
                </a:lnTo>
                <a:lnTo>
                  <a:pt x="303213" y="77788"/>
                </a:lnTo>
                <a:lnTo>
                  <a:pt x="292100" y="82550"/>
                </a:lnTo>
                <a:lnTo>
                  <a:pt x="280988" y="88900"/>
                </a:lnTo>
                <a:lnTo>
                  <a:pt x="273050" y="95250"/>
                </a:lnTo>
                <a:lnTo>
                  <a:pt x="266700" y="100013"/>
                </a:lnTo>
                <a:lnTo>
                  <a:pt x="260350" y="101600"/>
                </a:lnTo>
                <a:lnTo>
                  <a:pt x="254000" y="103188"/>
                </a:lnTo>
                <a:lnTo>
                  <a:pt x="247650" y="107950"/>
                </a:lnTo>
                <a:lnTo>
                  <a:pt x="241300" y="112713"/>
                </a:lnTo>
                <a:lnTo>
                  <a:pt x="234950" y="114300"/>
                </a:lnTo>
                <a:lnTo>
                  <a:pt x="228600" y="115888"/>
                </a:lnTo>
                <a:lnTo>
                  <a:pt x="222250" y="120650"/>
                </a:lnTo>
                <a:lnTo>
                  <a:pt x="217488" y="127000"/>
                </a:lnTo>
                <a:lnTo>
                  <a:pt x="215900" y="133350"/>
                </a:lnTo>
                <a:lnTo>
                  <a:pt x="214313" y="138113"/>
                </a:lnTo>
                <a:lnTo>
                  <a:pt x="209550" y="139700"/>
                </a:lnTo>
                <a:lnTo>
                  <a:pt x="204788" y="141288"/>
                </a:lnTo>
                <a:lnTo>
                  <a:pt x="203200" y="146050"/>
                </a:lnTo>
                <a:lnTo>
                  <a:pt x="201613" y="150813"/>
                </a:lnTo>
                <a:lnTo>
                  <a:pt x="196850" y="152400"/>
                </a:lnTo>
                <a:lnTo>
                  <a:pt x="192088" y="153988"/>
                </a:lnTo>
                <a:lnTo>
                  <a:pt x="190500" y="158750"/>
                </a:lnTo>
                <a:lnTo>
                  <a:pt x="187325" y="165100"/>
                </a:lnTo>
                <a:lnTo>
                  <a:pt x="177800" y="171450"/>
                </a:lnTo>
                <a:lnTo>
                  <a:pt x="166688" y="177800"/>
                </a:lnTo>
                <a:lnTo>
                  <a:pt x="158750" y="184150"/>
                </a:lnTo>
                <a:lnTo>
                  <a:pt x="153988" y="190500"/>
                </a:lnTo>
                <a:lnTo>
                  <a:pt x="152400" y="196850"/>
                </a:lnTo>
                <a:lnTo>
                  <a:pt x="150813" y="201613"/>
                </a:lnTo>
                <a:lnTo>
                  <a:pt x="146050" y="203200"/>
                </a:lnTo>
                <a:lnTo>
                  <a:pt x="141288" y="204788"/>
                </a:lnTo>
                <a:lnTo>
                  <a:pt x="139700" y="209550"/>
                </a:lnTo>
                <a:lnTo>
                  <a:pt x="139700" y="222250"/>
                </a:lnTo>
                <a:lnTo>
                  <a:pt x="136525" y="228600"/>
                </a:lnTo>
                <a:lnTo>
                  <a:pt x="127000" y="234950"/>
                </a:lnTo>
                <a:lnTo>
                  <a:pt x="115888" y="241300"/>
                </a:lnTo>
                <a:lnTo>
                  <a:pt x="107950" y="247650"/>
                </a:lnTo>
                <a:lnTo>
                  <a:pt x="103188" y="254000"/>
                </a:lnTo>
                <a:lnTo>
                  <a:pt x="101600" y="260350"/>
                </a:lnTo>
                <a:lnTo>
                  <a:pt x="101600" y="273050"/>
                </a:lnTo>
                <a:lnTo>
                  <a:pt x="98425" y="279400"/>
                </a:lnTo>
                <a:lnTo>
                  <a:pt x="88900" y="285750"/>
                </a:lnTo>
                <a:lnTo>
                  <a:pt x="79375" y="292100"/>
                </a:lnTo>
                <a:lnTo>
                  <a:pt x="76200" y="298450"/>
                </a:lnTo>
                <a:lnTo>
                  <a:pt x="76200" y="311150"/>
                </a:lnTo>
                <a:lnTo>
                  <a:pt x="76200" y="330200"/>
                </a:lnTo>
                <a:lnTo>
                  <a:pt x="74613" y="341313"/>
                </a:lnTo>
                <a:lnTo>
                  <a:pt x="69850" y="349250"/>
                </a:lnTo>
                <a:lnTo>
                  <a:pt x="63500" y="357188"/>
                </a:lnTo>
                <a:lnTo>
                  <a:pt x="57150" y="368300"/>
                </a:lnTo>
                <a:lnTo>
                  <a:pt x="52388" y="381000"/>
                </a:lnTo>
                <a:lnTo>
                  <a:pt x="50800" y="393700"/>
                </a:lnTo>
                <a:lnTo>
                  <a:pt x="49213" y="406400"/>
                </a:lnTo>
                <a:lnTo>
                  <a:pt x="44450" y="419100"/>
                </a:lnTo>
                <a:lnTo>
                  <a:pt x="39688" y="430213"/>
                </a:lnTo>
                <a:lnTo>
                  <a:pt x="38100" y="438150"/>
                </a:lnTo>
                <a:lnTo>
                  <a:pt x="38100" y="457200"/>
                </a:lnTo>
                <a:lnTo>
                  <a:pt x="38100" y="482600"/>
                </a:lnTo>
                <a:lnTo>
                  <a:pt x="36513" y="492125"/>
                </a:lnTo>
                <a:lnTo>
                  <a:pt x="31750" y="495300"/>
                </a:lnTo>
                <a:lnTo>
                  <a:pt x="26988" y="498475"/>
                </a:lnTo>
                <a:lnTo>
                  <a:pt x="25400" y="508000"/>
                </a:lnTo>
                <a:lnTo>
                  <a:pt x="25400" y="527050"/>
                </a:lnTo>
                <a:lnTo>
                  <a:pt x="25400" y="539750"/>
                </a:lnTo>
                <a:lnTo>
                  <a:pt x="25400" y="552450"/>
                </a:lnTo>
                <a:lnTo>
                  <a:pt x="25400" y="571500"/>
                </a:lnTo>
                <a:lnTo>
                  <a:pt x="23813" y="581025"/>
                </a:lnTo>
                <a:lnTo>
                  <a:pt x="19050" y="584200"/>
                </a:lnTo>
                <a:lnTo>
                  <a:pt x="14288" y="585788"/>
                </a:lnTo>
                <a:lnTo>
                  <a:pt x="12700" y="590550"/>
                </a:lnTo>
                <a:lnTo>
                  <a:pt x="11113" y="595313"/>
                </a:lnTo>
                <a:lnTo>
                  <a:pt x="6350" y="596900"/>
                </a:lnTo>
                <a:lnTo>
                  <a:pt x="1588" y="598488"/>
                </a:lnTo>
                <a:lnTo>
                  <a:pt x="0" y="603250"/>
                </a:lnTo>
                <a:lnTo>
                  <a:pt x="0" y="615950"/>
                </a:lnTo>
                <a:lnTo>
                  <a:pt x="0" y="628650"/>
                </a:lnTo>
                <a:lnTo>
                  <a:pt x="0" y="641350"/>
                </a:lnTo>
                <a:lnTo>
                  <a:pt x="0" y="654050"/>
                </a:lnTo>
                <a:lnTo>
                  <a:pt x="0" y="666750"/>
                </a:lnTo>
                <a:lnTo>
                  <a:pt x="0" y="679450"/>
                </a:lnTo>
                <a:lnTo>
                  <a:pt x="0" y="692150"/>
                </a:lnTo>
                <a:lnTo>
                  <a:pt x="0" y="711200"/>
                </a:lnTo>
                <a:lnTo>
                  <a:pt x="1588" y="720725"/>
                </a:lnTo>
                <a:lnTo>
                  <a:pt x="6350" y="723900"/>
                </a:lnTo>
                <a:lnTo>
                  <a:pt x="11113" y="725488"/>
                </a:lnTo>
                <a:lnTo>
                  <a:pt x="12700" y="730250"/>
                </a:lnTo>
                <a:lnTo>
                  <a:pt x="14288" y="736600"/>
                </a:lnTo>
                <a:lnTo>
                  <a:pt x="19050" y="742950"/>
                </a:lnTo>
                <a:lnTo>
                  <a:pt x="25400" y="750888"/>
                </a:lnTo>
                <a:lnTo>
                  <a:pt x="31750" y="762000"/>
                </a:lnTo>
                <a:lnTo>
                  <a:pt x="38100" y="773113"/>
                </a:lnTo>
                <a:lnTo>
                  <a:pt x="44450" y="781050"/>
                </a:lnTo>
                <a:lnTo>
                  <a:pt x="52388" y="785813"/>
                </a:lnTo>
                <a:lnTo>
                  <a:pt x="63500" y="787400"/>
                </a:lnTo>
                <a:lnTo>
                  <a:pt x="74613" y="790575"/>
                </a:lnTo>
                <a:lnTo>
                  <a:pt x="82550" y="800100"/>
                </a:lnTo>
                <a:lnTo>
                  <a:pt x="88900" y="811213"/>
                </a:lnTo>
                <a:lnTo>
                  <a:pt x="95250" y="819150"/>
                </a:lnTo>
                <a:lnTo>
                  <a:pt x="101600" y="823913"/>
                </a:lnTo>
                <a:lnTo>
                  <a:pt x="107950" y="825500"/>
                </a:lnTo>
                <a:lnTo>
                  <a:pt x="114300" y="827088"/>
                </a:lnTo>
                <a:lnTo>
                  <a:pt x="120650" y="831850"/>
                </a:lnTo>
                <a:lnTo>
                  <a:pt x="125413" y="838200"/>
                </a:lnTo>
                <a:lnTo>
                  <a:pt x="127000" y="844550"/>
                </a:lnTo>
                <a:lnTo>
                  <a:pt x="127000" y="857250"/>
                </a:lnTo>
                <a:lnTo>
                  <a:pt x="128588" y="862013"/>
                </a:lnTo>
                <a:lnTo>
                  <a:pt x="133350" y="863600"/>
                </a:lnTo>
                <a:lnTo>
                  <a:pt x="146050" y="863600"/>
                </a:lnTo>
                <a:lnTo>
                  <a:pt x="158750" y="863600"/>
                </a:lnTo>
                <a:lnTo>
                  <a:pt x="171450" y="863600"/>
                </a:lnTo>
                <a:lnTo>
                  <a:pt x="184150" y="863600"/>
                </a:lnTo>
                <a:lnTo>
                  <a:pt x="203200" y="863600"/>
                </a:lnTo>
                <a:lnTo>
                  <a:pt x="222250" y="863600"/>
                </a:lnTo>
                <a:lnTo>
                  <a:pt x="241300" y="863600"/>
                </a:lnTo>
                <a:lnTo>
                  <a:pt x="266700" y="863600"/>
                </a:lnTo>
                <a:lnTo>
                  <a:pt x="285750" y="863600"/>
                </a:lnTo>
                <a:lnTo>
                  <a:pt x="293688" y="862013"/>
                </a:lnTo>
                <a:lnTo>
                  <a:pt x="304800" y="857250"/>
                </a:lnTo>
                <a:lnTo>
                  <a:pt x="315913" y="852488"/>
                </a:lnTo>
                <a:lnTo>
                  <a:pt x="323850" y="850900"/>
                </a:lnTo>
                <a:lnTo>
                  <a:pt x="336550" y="850900"/>
                </a:lnTo>
                <a:lnTo>
                  <a:pt x="349250" y="850900"/>
                </a:lnTo>
                <a:lnTo>
                  <a:pt x="368300" y="850900"/>
                </a:lnTo>
                <a:lnTo>
                  <a:pt x="387350" y="850900"/>
                </a:lnTo>
                <a:lnTo>
                  <a:pt x="406400" y="850900"/>
                </a:lnTo>
                <a:lnTo>
                  <a:pt x="415925" y="849313"/>
                </a:lnTo>
                <a:lnTo>
                  <a:pt x="419100" y="844550"/>
                </a:lnTo>
                <a:lnTo>
                  <a:pt x="420688" y="839788"/>
                </a:lnTo>
                <a:lnTo>
                  <a:pt x="425450" y="838200"/>
                </a:lnTo>
                <a:lnTo>
                  <a:pt x="438150" y="838200"/>
                </a:lnTo>
                <a:lnTo>
                  <a:pt x="442913" y="836613"/>
                </a:lnTo>
                <a:lnTo>
                  <a:pt x="444500" y="831850"/>
                </a:lnTo>
                <a:lnTo>
                  <a:pt x="446088" y="827088"/>
                </a:lnTo>
                <a:lnTo>
                  <a:pt x="450850" y="825500"/>
                </a:lnTo>
                <a:lnTo>
                  <a:pt x="469900" y="825500"/>
                </a:lnTo>
                <a:lnTo>
                  <a:pt x="488950" y="825500"/>
                </a:lnTo>
                <a:lnTo>
                  <a:pt x="501650" y="825500"/>
                </a:lnTo>
                <a:lnTo>
                  <a:pt x="514350" y="825500"/>
                </a:lnTo>
                <a:lnTo>
                  <a:pt x="520700" y="823913"/>
                </a:lnTo>
                <a:lnTo>
                  <a:pt x="527050" y="819150"/>
                </a:lnTo>
                <a:lnTo>
                  <a:pt x="534988" y="814388"/>
                </a:lnTo>
                <a:lnTo>
                  <a:pt x="546100" y="812800"/>
                </a:lnTo>
                <a:lnTo>
                  <a:pt x="571500" y="812800"/>
                </a:lnTo>
                <a:lnTo>
                  <a:pt x="590550" y="812800"/>
                </a:lnTo>
                <a:lnTo>
                  <a:pt x="603250" y="812800"/>
                </a:lnTo>
                <a:lnTo>
                  <a:pt x="615950" y="812800"/>
                </a:lnTo>
                <a:lnTo>
                  <a:pt x="628650" y="812800"/>
                </a:lnTo>
                <a:lnTo>
                  <a:pt x="641350" y="812800"/>
                </a:lnTo>
                <a:lnTo>
                  <a:pt x="654050" y="812800"/>
                </a:lnTo>
                <a:lnTo>
                  <a:pt x="660400" y="811213"/>
                </a:lnTo>
                <a:lnTo>
                  <a:pt x="666750" y="806450"/>
                </a:lnTo>
                <a:lnTo>
                  <a:pt x="674624" y="801688"/>
                </a:lnTo>
                <a:lnTo>
                  <a:pt x="685800" y="800100"/>
                </a:lnTo>
                <a:lnTo>
                  <a:pt x="698500" y="798513"/>
                </a:lnTo>
                <a:lnTo>
                  <a:pt x="711200" y="793750"/>
                </a:lnTo>
                <a:lnTo>
                  <a:pt x="722376" y="788988"/>
                </a:lnTo>
                <a:lnTo>
                  <a:pt x="730250" y="787400"/>
                </a:lnTo>
                <a:lnTo>
                  <a:pt x="749300" y="787400"/>
                </a:lnTo>
                <a:lnTo>
                  <a:pt x="758825" y="785813"/>
                </a:lnTo>
                <a:lnTo>
                  <a:pt x="762000" y="781050"/>
                </a:lnTo>
                <a:lnTo>
                  <a:pt x="763524" y="776288"/>
                </a:lnTo>
                <a:lnTo>
                  <a:pt x="768350" y="774700"/>
                </a:lnTo>
                <a:lnTo>
                  <a:pt x="781050" y="774700"/>
                </a:lnTo>
                <a:lnTo>
                  <a:pt x="785876" y="773113"/>
                </a:lnTo>
                <a:lnTo>
                  <a:pt x="787400" y="768350"/>
                </a:lnTo>
                <a:lnTo>
                  <a:pt x="788924" y="763588"/>
                </a:lnTo>
                <a:lnTo>
                  <a:pt x="793750" y="762000"/>
                </a:lnTo>
                <a:lnTo>
                  <a:pt x="798576" y="760413"/>
                </a:lnTo>
                <a:lnTo>
                  <a:pt x="800100" y="755650"/>
                </a:lnTo>
                <a:lnTo>
                  <a:pt x="803275" y="750888"/>
                </a:lnTo>
                <a:lnTo>
                  <a:pt x="812800" y="749300"/>
                </a:lnTo>
                <a:lnTo>
                  <a:pt x="831850" y="749300"/>
                </a:lnTo>
                <a:lnTo>
                  <a:pt x="844550" y="749300"/>
                </a:lnTo>
                <a:lnTo>
                  <a:pt x="857250" y="749300"/>
                </a:lnTo>
                <a:lnTo>
                  <a:pt x="862076" y="747713"/>
                </a:lnTo>
                <a:lnTo>
                  <a:pt x="863600" y="742950"/>
                </a:lnTo>
                <a:lnTo>
                  <a:pt x="866775" y="736600"/>
                </a:lnTo>
                <a:lnTo>
                  <a:pt x="876300" y="730250"/>
                </a:lnTo>
                <a:lnTo>
                  <a:pt x="885825" y="723900"/>
                </a:lnTo>
                <a:lnTo>
                  <a:pt x="889000" y="717550"/>
                </a:lnTo>
                <a:lnTo>
                  <a:pt x="890524" y="712788"/>
                </a:lnTo>
                <a:lnTo>
                  <a:pt x="895350" y="711200"/>
                </a:lnTo>
                <a:lnTo>
                  <a:pt x="908050" y="711200"/>
                </a:lnTo>
                <a:lnTo>
                  <a:pt x="912876" y="709613"/>
                </a:lnTo>
                <a:lnTo>
                  <a:pt x="914400" y="704850"/>
                </a:lnTo>
                <a:lnTo>
                  <a:pt x="915924" y="700088"/>
                </a:lnTo>
                <a:lnTo>
                  <a:pt x="920750" y="698500"/>
                </a:lnTo>
                <a:lnTo>
                  <a:pt x="933450" y="698500"/>
                </a:lnTo>
                <a:lnTo>
                  <a:pt x="939800" y="695325"/>
                </a:lnTo>
                <a:lnTo>
                  <a:pt x="946150" y="685800"/>
                </a:lnTo>
                <a:lnTo>
                  <a:pt x="952500" y="676275"/>
                </a:lnTo>
                <a:lnTo>
                  <a:pt x="958850" y="673100"/>
                </a:lnTo>
                <a:lnTo>
                  <a:pt x="971550" y="673100"/>
                </a:lnTo>
                <a:lnTo>
                  <a:pt x="976376" y="671513"/>
                </a:lnTo>
                <a:lnTo>
                  <a:pt x="977900" y="666750"/>
                </a:lnTo>
                <a:lnTo>
                  <a:pt x="981075" y="661988"/>
                </a:lnTo>
                <a:lnTo>
                  <a:pt x="990600" y="660400"/>
                </a:lnTo>
                <a:lnTo>
                  <a:pt x="1000125" y="658813"/>
                </a:lnTo>
                <a:lnTo>
                  <a:pt x="1003300" y="654050"/>
                </a:lnTo>
                <a:lnTo>
                  <a:pt x="1004824" y="649288"/>
                </a:lnTo>
                <a:lnTo>
                  <a:pt x="1009650" y="647700"/>
                </a:lnTo>
                <a:lnTo>
                  <a:pt x="1014476" y="646113"/>
                </a:lnTo>
                <a:lnTo>
                  <a:pt x="1016000" y="641350"/>
                </a:lnTo>
                <a:lnTo>
                  <a:pt x="1017524" y="636588"/>
                </a:lnTo>
                <a:lnTo>
                  <a:pt x="1022350" y="635000"/>
                </a:lnTo>
                <a:lnTo>
                  <a:pt x="1028700" y="633413"/>
                </a:lnTo>
                <a:lnTo>
                  <a:pt x="1035050" y="628650"/>
                </a:lnTo>
                <a:lnTo>
                  <a:pt x="1039876" y="622300"/>
                </a:lnTo>
                <a:lnTo>
                  <a:pt x="1041400" y="615950"/>
                </a:lnTo>
                <a:lnTo>
                  <a:pt x="1042924" y="611188"/>
                </a:lnTo>
                <a:lnTo>
                  <a:pt x="1047750" y="609600"/>
                </a:lnTo>
                <a:lnTo>
                  <a:pt x="1052576" y="608013"/>
                </a:lnTo>
                <a:lnTo>
                  <a:pt x="1054100" y="603250"/>
                </a:lnTo>
                <a:lnTo>
                  <a:pt x="1054100" y="590550"/>
                </a:lnTo>
                <a:lnTo>
                  <a:pt x="1055624" y="584200"/>
                </a:lnTo>
                <a:lnTo>
                  <a:pt x="1060450" y="577850"/>
                </a:lnTo>
                <a:lnTo>
                  <a:pt x="1073150" y="565150"/>
                </a:lnTo>
                <a:lnTo>
                  <a:pt x="1077976" y="558800"/>
                </a:lnTo>
                <a:lnTo>
                  <a:pt x="1079500" y="552450"/>
                </a:lnTo>
                <a:lnTo>
                  <a:pt x="1079500" y="539750"/>
                </a:lnTo>
                <a:lnTo>
                  <a:pt x="1079500" y="527050"/>
                </a:lnTo>
                <a:lnTo>
                  <a:pt x="1079500" y="514350"/>
                </a:lnTo>
                <a:lnTo>
                  <a:pt x="1079500" y="501650"/>
                </a:lnTo>
                <a:lnTo>
                  <a:pt x="1081024" y="496888"/>
                </a:lnTo>
                <a:lnTo>
                  <a:pt x="1085850" y="495300"/>
                </a:lnTo>
                <a:lnTo>
                  <a:pt x="1090676" y="493713"/>
                </a:lnTo>
                <a:lnTo>
                  <a:pt x="1092200" y="488950"/>
                </a:lnTo>
                <a:lnTo>
                  <a:pt x="1092200" y="476250"/>
                </a:lnTo>
                <a:lnTo>
                  <a:pt x="1092200" y="463550"/>
                </a:lnTo>
                <a:lnTo>
                  <a:pt x="1093724" y="457200"/>
                </a:lnTo>
                <a:lnTo>
                  <a:pt x="1098550" y="450850"/>
                </a:lnTo>
                <a:lnTo>
                  <a:pt x="1106424" y="444500"/>
                </a:lnTo>
                <a:lnTo>
                  <a:pt x="1117600" y="438150"/>
                </a:lnTo>
                <a:lnTo>
                  <a:pt x="1127125" y="431800"/>
                </a:lnTo>
                <a:lnTo>
                  <a:pt x="1130300" y="425450"/>
                </a:lnTo>
                <a:lnTo>
                  <a:pt x="1130300" y="412750"/>
                </a:lnTo>
                <a:lnTo>
                  <a:pt x="1130300" y="400050"/>
                </a:lnTo>
                <a:lnTo>
                  <a:pt x="1131824" y="393700"/>
                </a:lnTo>
                <a:lnTo>
                  <a:pt x="1136650" y="387350"/>
                </a:lnTo>
                <a:lnTo>
                  <a:pt x="1143000" y="382588"/>
                </a:lnTo>
                <a:lnTo>
                  <a:pt x="1149350" y="381000"/>
                </a:lnTo>
                <a:lnTo>
                  <a:pt x="1154176" y="379413"/>
                </a:lnTo>
                <a:lnTo>
                  <a:pt x="1155700" y="374650"/>
                </a:lnTo>
                <a:lnTo>
                  <a:pt x="1157224" y="369888"/>
                </a:lnTo>
                <a:lnTo>
                  <a:pt x="1162050" y="368300"/>
                </a:lnTo>
                <a:lnTo>
                  <a:pt x="1166876" y="366713"/>
                </a:lnTo>
                <a:lnTo>
                  <a:pt x="1168400" y="361950"/>
                </a:lnTo>
                <a:lnTo>
                  <a:pt x="1168400" y="349250"/>
                </a:lnTo>
                <a:lnTo>
                  <a:pt x="1168400" y="336550"/>
                </a:lnTo>
                <a:lnTo>
                  <a:pt x="1168400" y="323850"/>
                </a:lnTo>
                <a:lnTo>
                  <a:pt x="1168400" y="304800"/>
                </a:lnTo>
                <a:lnTo>
                  <a:pt x="1168400" y="285750"/>
                </a:lnTo>
                <a:lnTo>
                  <a:pt x="1168400" y="266700"/>
                </a:lnTo>
                <a:lnTo>
                  <a:pt x="1168400" y="247650"/>
                </a:lnTo>
                <a:lnTo>
                  <a:pt x="1168400" y="228600"/>
                </a:lnTo>
                <a:lnTo>
                  <a:pt x="1168400" y="209550"/>
                </a:lnTo>
                <a:lnTo>
                  <a:pt x="1168400" y="196850"/>
                </a:lnTo>
                <a:lnTo>
                  <a:pt x="1166876" y="192088"/>
                </a:lnTo>
                <a:lnTo>
                  <a:pt x="1162050" y="190500"/>
                </a:lnTo>
                <a:lnTo>
                  <a:pt x="1157224" y="188913"/>
                </a:lnTo>
                <a:lnTo>
                  <a:pt x="1155700" y="184150"/>
                </a:lnTo>
                <a:lnTo>
                  <a:pt x="1155700" y="165100"/>
                </a:lnTo>
                <a:lnTo>
                  <a:pt x="1154176" y="155575"/>
                </a:lnTo>
                <a:lnTo>
                  <a:pt x="1149350" y="152400"/>
                </a:lnTo>
                <a:lnTo>
                  <a:pt x="1144524" y="150813"/>
                </a:lnTo>
                <a:lnTo>
                  <a:pt x="1143000" y="146050"/>
                </a:lnTo>
                <a:lnTo>
                  <a:pt x="1141476" y="138113"/>
                </a:lnTo>
                <a:lnTo>
                  <a:pt x="1136650" y="127000"/>
                </a:lnTo>
                <a:lnTo>
                  <a:pt x="1131824" y="115888"/>
                </a:lnTo>
                <a:lnTo>
                  <a:pt x="1130300" y="107950"/>
                </a:lnTo>
                <a:lnTo>
                  <a:pt x="1130300" y="95250"/>
                </a:lnTo>
                <a:lnTo>
                  <a:pt x="1128776" y="90488"/>
                </a:lnTo>
                <a:lnTo>
                  <a:pt x="1123950" y="88900"/>
                </a:lnTo>
                <a:lnTo>
                  <a:pt x="1119124" y="87313"/>
                </a:lnTo>
                <a:lnTo>
                  <a:pt x="1117600" y="82550"/>
                </a:lnTo>
                <a:lnTo>
                  <a:pt x="1117600" y="69850"/>
                </a:lnTo>
                <a:lnTo>
                  <a:pt x="1114425" y="65088"/>
                </a:lnTo>
                <a:lnTo>
                  <a:pt x="1104900" y="63500"/>
                </a:lnTo>
                <a:lnTo>
                  <a:pt x="1095375" y="61913"/>
                </a:lnTo>
                <a:lnTo>
                  <a:pt x="1092200" y="57150"/>
                </a:lnTo>
                <a:lnTo>
                  <a:pt x="1092200" y="44450"/>
                </a:lnTo>
                <a:lnTo>
                  <a:pt x="1092200" y="31750"/>
                </a:lnTo>
                <a:lnTo>
                  <a:pt x="1090676" y="26988"/>
                </a:lnTo>
                <a:lnTo>
                  <a:pt x="1085850" y="25400"/>
                </a:lnTo>
                <a:lnTo>
                  <a:pt x="1079500" y="25400"/>
                </a:lnTo>
              </a:path>
            </a:pathLst>
          </a:custGeom>
          <a:ln w="85725" cap="flat" cmpd="sng" algn="ctr">
            <a:solidFill>
              <a:srgbClr val="FF0000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2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4676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183880" cy="44927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Factor the Polynomial Completely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Factors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𝑎𝑐</m:t>
                    </m:r>
                    <m:r>
                      <a:rPr lang="en-US" b="0" i="1" smtClean="0">
                        <a:latin typeface="Cambria Math"/>
                      </a:rPr>
                      <m:t>=−30</m:t>
                    </m:r>
                  </m:oMath>
                </a14:m>
                <a:r>
                  <a:rPr lang="en-US" dirty="0" smtClean="0"/>
                  <a:t> that have a difference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=13</m:t>
                    </m:r>
                  </m:oMath>
                </a14:m>
                <a:r>
                  <a:rPr lang="en-US" dirty="0" smtClean="0"/>
                  <a:t> are </a:t>
                </a:r>
                <a:endParaRPr lang="en-US" dirty="0" smtClean="0"/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+3)(5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183880" cy="4492752"/>
              </a:xfrm>
              <a:blipFill rotWithShape="1">
                <a:blip r:embed="rId2"/>
                <a:stretch>
                  <a:fillRect l="-149" t="-1085" r="-2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048000" y="4572000"/>
            <a:ext cx="16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4572000"/>
            <a:ext cx="1447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629400" y="327660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𝑎𝑐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𝑏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981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391400" y="3200400"/>
            <a:ext cx="0" cy="2590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632972" y="3857625"/>
            <a:ext cx="125016" cy="28576"/>
          </a:xfrm>
          <a:custGeom>
            <a:avLst/>
            <a:gdLst/>
            <a:ahLst/>
            <a:cxnLst/>
            <a:rect l="0" t="0" r="0" b="0"/>
            <a:pathLst>
              <a:path w="222251" h="50801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lnTo>
                  <a:pt x="31750" y="0"/>
                </a:lnTo>
                <a:lnTo>
                  <a:pt x="42863" y="1588"/>
                </a:lnTo>
                <a:lnTo>
                  <a:pt x="50800" y="6350"/>
                </a:lnTo>
                <a:lnTo>
                  <a:pt x="58738" y="12700"/>
                </a:lnTo>
                <a:lnTo>
                  <a:pt x="69850" y="19050"/>
                </a:lnTo>
                <a:lnTo>
                  <a:pt x="85725" y="23813"/>
                </a:lnTo>
                <a:lnTo>
                  <a:pt x="107950" y="25400"/>
                </a:lnTo>
                <a:lnTo>
                  <a:pt x="139700" y="25400"/>
                </a:lnTo>
                <a:lnTo>
                  <a:pt x="152400" y="25400"/>
                </a:lnTo>
                <a:lnTo>
                  <a:pt x="160338" y="28575"/>
                </a:lnTo>
                <a:lnTo>
                  <a:pt x="171450" y="38100"/>
                </a:lnTo>
                <a:lnTo>
                  <a:pt x="182563" y="47625"/>
                </a:lnTo>
                <a:lnTo>
                  <a:pt x="190500" y="50800"/>
                </a:lnTo>
                <a:lnTo>
                  <a:pt x="203200" y="50800"/>
                </a:lnTo>
                <a:lnTo>
                  <a:pt x="215900" y="50800"/>
                </a:lnTo>
                <a:lnTo>
                  <a:pt x="222250" y="50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79456" y="3786188"/>
            <a:ext cx="100013" cy="200026"/>
          </a:xfrm>
          <a:custGeom>
            <a:avLst/>
            <a:gdLst/>
            <a:ahLst/>
            <a:cxnLst/>
            <a:rect l="0" t="0" r="0" b="0"/>
            <a:pathLst>
              <a:path w="177801" h="355601">
                <a:moveTo>
                  <a:pt x="50800" y="0"/>
                </a:moveTo>
                <a:lnTo>
                  <a:pt x="44450" y="0"/>
                </a:lnTo>
                <a:lnTo>
                  <a:pt x="39688" y="1588"/>
                </a:lnTo>
                <a:lnTo>
                  <a:pt x="38100" y="6350"/>
                </a:lnTo>
                <a:lnTo>
                  <a:pt x="36513" y="11113"/>
                </a:lnTo>
                <a:lnTo>
                  <a:pt x="31750" y="12700"/>
                </a:lnTo>
                <a:lnTo>
                  <a:pt x="25400" y="14288"/>
                </a:lnTo>
                <a:lnTo>
                  <a:pt x="19050" y="19050"/>
                </a:lnTo>
                <a:lnTo>
                  <a:pt x="14288" y="26988"/>
                </a:lnTo>
                <a:lnTo>
                  <a:pt x="12700" y="38100"/>
                </a:lnTo>
                <a:lnTo>
                  <a:pt x="12700" y="5715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20650"/>
                </a:lnTo>
                <a:lnTo>
                  <a:pt x="12700" y="133350"/>
                </a:lnTo>
                <a:lnTo>
                  <a:pt x="11113" y="138113"/>
                </a:lnTo>
                <a:lnTo>
                  <a:pt x="6350" y="139700"/>
                </a:lnTo>
                <a:lnTo>
                  <a:pt x="1588" y="141288"/>
                </a:lnTo>
                <a:lnTo>
                  <a:pt x="0" y="146050"/>
                </a:lnTo>
                <a:lnTo>
                  <a:pt x="0" y="165100"/>
                </a:lnTo>
                <a:lnTo>
                  <a:pt x="0" y="184150"/>
                </a:lnTo>
                <a:lnTo>
                  <a:pt x="0" y="196850"/>
                </a:lnTo>
                <a:lnTo>
                  <a:pt x="0" y="209550"/>
                </a:lnTo>
                <a:lnTo>
                  <a:pt x="0" y="222250"/>
                </a:lnTo>
                <a:lnTo>
                  <a:pt x="0" y="234950"/>
                </a:lnTo>
                <a:lnTo>
                  <a:pt x="0" y="247650"/>
                </a:lnTo>
                <a:lnTo>
                  <a:pt x="0" y="260350"/>
                </a:lnTo>
                <a:lnTo>
                  <a:pt x="0" y="273050"/>
                </a:lnTo>
                <a:lnTo>
                  <a:pt x="0" y="285750"/>
                </a:lnTo>
                <a:lnTo>
                  <a:pt x="0" y="298450"/>
                </a:lnTo>
                <a:lnTo>
                  <a:pt x="0" y="311150"/>
                </a:lnTo>
                <a:lnTo>
                  <a:pt x="0" y="323850"/>
                </a:lnTo>
                <a:lnTo>
                  <a:pt x="1588" y="328613"/>
                </a:lnTo>
                <a:lnTo>
                  <a:pt x="6350" y="330200"/>
                </a:lnTo>
                <a:lnTo>
                  <a:pt x="11113" y="331788"/>
                </a:lnTo>
                <a:lnTo>
                  <a:pt x="12700" y="336550"/>
                </a:lnTo>
                <a:lnTo>
                  <a:pt x="14288" y="341313"/>
                </a:lnTo>
                <a:lnTo>
                  <a:pt x="19050" y="342900"/>
                </a:lnTo>
                <a:lnTo>
                  <a:pt x="31750" y="342900"/>
                </a:lnTo>
                <a:lnTo>
                  <a:pt x="44450" y="342900"/>
                </a:lnTo>
                <a:lnTo>
                  <a:pt x="57150" y="342900"/>
                </a:lnTo>
                <a:lnTo>
                  <a:pt x="65088" y="344488"/>
                </a:lnTo>
                <a:lnTo>
                  <a:pt x="76200" y="349250"/>
                </a:lnTo>
                <a:lnTo>
                  <a:pt x="87313" y="354013"/>
                </a:lnTo>
                <a:lnTo>
                  <a:pt x="95250" y="355600"/>
                </a:lnTo>
                <a:lnTo>
                  <a:pt x="114300" y="355600"/>
                </a:lnTo>
                <a:lnTo>
                  <a:pt x="125476" y="354013"/>
                </a:lnTo>
                <a:lnTo>
                  <a:pt x="133350" y="349250"/>
                </a:lnTo>
                <a:lnTo>
                  <a:pt x="139700" y="344488"/>
                </a:lnTo>
                <a:lnTo>
                  <a:pt x="146050" y="342900"/>
                </a:lnTo>
                <a:lnTo>
                  <a:pt x="152400" y="341313"/>
                </a:lnTo>
                <a:lnTo>
                  <a:pt x="158750" y="336550"/>
                </a:lnTo>
                <a:lnTo>
                  <a:pt x="163576" y="330200"/>
                </a:lnTo>
                <a:lnTo>
                  <a:pt x="165100" y="323850"/>
                </a:lnTo>
                <a:lnTo>
                  <a:pt x="165100" y="311150"/>
                </a:lnTo>
                <a:lnTo>
                  <a:pt x="166624" y="304800"/>
                </a:lnTo>
                <a:lnTo>
                  <a:pt x="171450" y="298450"/>
                </a:lnTo>
                <a:lnTo>
                  <a:pt x="176276" y="292100"/>
                </a:lnTo>
                <a:lnTo>
                  <a:pt x="177800" y="285750"/>
                </a:lnTo>
                <a:lnTo>
                  <a:pt x="177800" y="273050"/>
                </a:lnTo>
                <a:lnTo>
                  <a:pt x="177800" y="254000"/>
                </a:lnTo>
                <a:lnTo>
                  <a:pt x="177800" y="234950"/>
                </a:lnTo>
                <a:lnTo>
                  <a:pt x="177800" y="215900"/>
                </a:lnTo>
                <a:lnTo>
                  <a:pt x="177800" y="196850"/>
                </a:lnTo>
                <a:lnTo>
                  <a:pt x="177800" y="177800"/>
                </a:lnTo>
                <a:lnTo>
                  <a:pt x="176276" y="166688"/>
                </a:lnTo>
                <a:lnTo>
                  <a:pt x="171450" y="158750"/>
                </a:lnTo>
                <a:lnTo>
                  <a:pt x="166624" y="152400"/>
                </a:lnTo>
                <a:lnTo>
                  <a:pt x="165100" y="146050"/>
                </a:lnTo>
                <a:lnTo>
                  <a:pt x="163576" y="139700"/>
                </a:lnTo>
                <a:lnTo>
                  <a:pt x="158750" y="133350"/>
                </a:lnTo>
                <a:lnTo>
                  <a:pt x="153924" y="127000"/>
                </a:lnTo>
                <a:lnTo>
                  <a:pt x="152400" y="120650"/>
                </a:lnTo>
                <a:lnTo>
                  <a:pt x="150876" y="115888"/>
                </a:lnTo>
                <a:lnTo>
                  <a:pt x="146050" y="114300"/>
                </a:lnTo>
                <a:lnTo>
                  <a:pt x="139700" y="112713"/>
                </a:lnTo>
                <a:lnTo>
                  <a:pt x="133350" y="107950"/>
                </a:lnTo>
                <a:lnTo>
                  <a:pt x="127000" y="103188"/>
                </a:lnTo>
                <a:lnTo>
                  <a:pt x="120650" y="101600"/>
                </a:lnTo>
                <a:lnTo>
                  <a:pt x="107950" y="101600"/>
                </a:lnTo>
                <a:lnTo>
                  <a:pt x="103188" y="100013"/>
                </a:lnTo>
                <a:lnTo>
                  <a:pt x="101600" y="95250"/>
                </a:lnTo>
                <a:lnTo>
                  <a:pt x="100013" y="90488"/>
                </a:lnTo>
                <a:lnTo>
                  <a:pt x="95250" y="88900"/>
                </a:lnTo>
                <a:lnTo>
                  <a:pt x="82550" y="88900"/>
                </a:lnTo>
                <a:lnTo>
                  <a:pt x="76200" y="87313"/>
                </a:lnTo>
                <a:lnTo>
                  <a:pt x="69850" y="82550"/>
                </a:lnTo>
                <a:lnTo>
                  <a:pt x="63500" y="77788"/>
                </a:lnTo>
                <a:lnTo>
                  <a:pt x="57150" y="76200"/>
                </a:lnTo>
                <a:lnTo>
                  <a:pt x="44450" y="76200"/>
                </a:lnTo>
                <a:lnTo>
                  <a:pt x="31750" y="76200"/>
                </a:lnTo>
                <a:lnTo>
                  <a:pt x="19050" y="76200"/>
                </a:lnTo>
                <a:lnTo>
                  <a:pt x="6350" y="76200"/>
                </a:lnTo>
                <a:lnTo>
                  <a:pt x="0" y="76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72288" y="3800475"/>
            <a:ext cx="107157" cy="200026"/>
          </a:xfrm>
          <a:custGeom>
            <a:avLst/>
            <a:gdLst/>
            <a:ahLst/>
            <a:cxnLst/>
            <a:rect l="0" t="0" r="0" b="0"/>
            <a:pathLst>
              <a:path w="190501" h="355601">
                <a:moveTo>
                  <a:pt x="0" y="12700"/>
                </a:moveTo>
                <a:lnTo>
                  <a:pt x="6350" y="12700"/>
                </a:lnTo>
                <a:lnTo>
                  <a:pt x="11113" y="11113"/>
                </a:lnTo>
                <a:lnTo>
                  <a:pt x="12700" y="6350"/>
                </a:lnTo>
                <a:lnTo>
                  <a:pt x="14288" y="1588"/>
                </a:lnTo>
                <a:lnTo>
                  <a:pt x="19050" y="0"/>
                </a:lnTo>
                <a:lnTo>
                  <a:pt x="31750" y="0"/>
                </a:lnTo>
                <a:lnTo>
                  <a:pt x="44450" y="0"/>
                </a:lnTo>
                <a:lnTo>
                  <a:pt x="50800" y="1588"/>
                </a:lnTo>
                <a:lnTo>
                  <a:pt x="57150" y="6350"/>
                </a:lnTo>
                <a:lnTo>
                  <a:pt x="69850" y="19050"/>
                </a:lnTo>
                <a:lnTo>
                  <a:pt x="76200" y="23813"/>
                </a:lnTo>
                <a:lnTo>
                  <a:pt x="82550" y="25400"/>
                </a:lnTo>
                <a:lnTo>
                  <a:pt x="87313" y="26988"/>
                </a:lnTo>
                <a:lnTo>
                  <a:pt x="88900" y="31750"/>
                </a:lnTo>
                <a:lnTo>
                  <a:pt x="90488" y="36513"/>
                </a:lnTo>
                <a:lnTo>
                  <a:pt x="95250" y="38100"/>
                </a:lnTo>
                <a:lnTo>
                  <a:pt x="100013" y="39688"/>
                </a:lnTo>
                <a:lnTo>
                  <a:pt x="101600" y="44450"/>
                </a:lnTo>
                <a:lnTo>
                  <a:pt x="101600" y="57150"/>
                </a:lnTo>
                <a:lnTo>
                  <a:pt x="101600" y="69850"/>
                </a:lnTo>
                <a:lnTo>
                  <a:pt x="101600" y="82550"/>
                </a:lnTo>
                <a:lnTo>
                  <a:pt x="100013" y="87313"/>
                </a:lnTo>
                <a:lnTo>
                  <a:pt x="95250" y="88900"/>
                </a:lnTo>
                <a:lnTo>
                  <a:pt x="90488" y="90488"/>
                </a:lnTo>
                <a:lnTo>
                  <a:pt x="88900" y="95250"/>
                </a:lnTo>
                <a:lnTo>
                  <a:pt x="88900" y="107950"/>
                </a:lnTo>
                <a:lnTo>
                  <a:pt x="87313" y="112713"/>
                </a:lnTo>
                <a:lnTo>
                  <a:pt x="82550" y="114300"/>
                </a:lnTo>
                <a:lnTo>
                  <a:pt x="77788" y="115888"/>
                </a:lnTo>
                <a:lnTo>
                  <a:pt x="76200" y="120650"/>
                </a:lnTo>
                <a:lnTo>
                  <a:pt x="77788" y="125413"/>
                </a:lnTo>
                <a:lnTo>
                  <a:pt x="82550" y="127000"/>
                </a:lnTo>
                <a:lnTo>
                  <a:pt x="95250" y="127000"/>
                </a:lnTo>
                <a:lnTo>
                  <a:pt x="103188" y="128588"/>
                </a:lnTo>
                <a:lnTo>
                  <a:pt x="114300" y="133350"/>
                </a:lnTo>
                <a:lnTo>
                  <a:pt x="125413" y="138113"/>
                </a:lnTo>
                <a:lnTo>
                  <a:pt x="133350" y="139700"/>
                </a:lnTo>
                <a:lnTo>
                  <a:pt x="139700" y="141288"/>
                </a:lnTo>
                <a:lnTo>
                  <a:pt x="146050" y="146050"/>
                </a:lnTo>
                <a:lnTo>
                  <a:pt x="150813" y="152400"/>
                </a:lnTo>
                <a:lnTo>
                  <a:pt x="152400" y="158750"/>
                </a:lnTo>
                <a:lnTo>
                  <a:pt x="152400" y="177800"/>
                </a:lnTo>
                <a:lnTo>
                  <a:pt x="153988" y="187325"/>
                </a:lnTo>
                <a:lnTo>
                  <a:pt x="158750" y="190500"/>
                </a:lnTo>
                <a:lnTo>
                  <a:pt x="163513" y="192088"/>
                </a:lnTo>
                <a:lnTo>
                  <a:pt x="165100" y="196850"/>
                </a:lnTo>
                <a:lnTo>
                  <a:pt x="165100" y="209550"/>
                </a:lnTo>
                <a:lnTo>
                  <a:pt x="166688" y="215900"/>
                </a:lnTo>
                <a:lnTo>
                  <a:pt x="171450" y="222250"/>
                </a:lnTo>
                <a:lnTo>
                  <a:pt x="176213" y="228600"/>
                </a:lnTo>
                <a:lnTo>
                  <a:pt x="177800" y="234950"/>
                </a:lnTo>
                <a:lnTo>
                  <a:pt x="179388" y="241300"/>
                </a:lnTo>
                <a:lnTo>
                  <a:pt x="184150" y="247650"/>
                </a:lnTo>
                <a:lnTo>
                  <a:pt x="188913" y="255588"/>
                </a:lnTo>
                <a:lnTo>
                  <a:pt x="190500" y="266700"/>
                </a:lnTo>
                <a:lnTo>
                  <a:pt x="190500" y="285750"/>
                </a:lnTo>
                <a:lnTo>
                  <a:pt x="190500" y="298450"/>
                </a:lnTo>
                <a:lnTo>
                  <a:pt x="190500" y="311150"/>
                </a:lnTo>
                <a:lnTo>
                  <a:pt x="190500" y="323850"/>
                </a:lnTo>
                <a:lnTo>
                  <a:pt x="190500" y="336550"/>
                </a:lnTo>
                <a:lnTo>
                  <a:pt x="188913" y="341313"/>
                </a:lnTo>
                <a:lnTo>
                  <a:pt x="184150" y="342900"/>
                </a:lnTo>
                <a:lnTo>
                  <a:pt x="171450" y="342900"/>
                </a:lnTo>
                <a:lnTo>
                  <a:pt x="166688" y="344488"/>
                </a:lnTo>
                <a:lnTo>
                  <a:pt x="165100" y="349250"/>
                </a:lnTo>
                <a:lnTo>
                  <a:pt x="163513" y="354013"/>
                </a:lnTo>
                <a:lnTo>
                  <a:pt x="158750" y="355600"/>
                </a:lnTo>
                <a:lnTo>
                  <a:pt x="146050" y="355600"/>
                </a:lnTo>
                <a:lnTo>
                  <a:pt x="139700" y="354013"/>
                </a:lnTo>
                <a:lnTo>
                  <a:pt x="133350" y="349250"/>
                </a:lnTo>
                <a:lnTo>
                  <a:pt x="127000" y="344488"/>
                </a:lnTo>
                <a:lnTo>
                  <a:pt x="120650" y="342900"/>
                </a:lnTo>
                <a:lnTo>
                  <a:pt x="107950" y="342900"/>
                </a:lnTo>
                <a:lnTo>
                  <a:pt x="103188" y="341313"/>
                </a:lnTo>
                <a:lnTo>
                  <a:pt x="101600" y="336550"/>
                </a:lnTo>
                <a:lnTo>
                  <a:pt x="101600" y="330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065169" y="3814763"/>
            <a:ext cx="121444" cy="142876"/>
          </a:xfrm>
          <a:custGeom>
            <a:avLst/>
            <a:gdLst/>
            <a:ahLst/>
            <a:cxnLst/>
            <a:rect l="0" t="0" r="0" b="0"/>
            <a:pathLst>
              <a:path w="215901" h="254001">
                <a:moveTo>
                  <a:pt x="50800" y="0"/>
                </a:moveTo>
                <a:lnTo>
                  <a:pt x="50800" y="6350"/>
                </a:lnTo>
                <a:lnTo>
                  <a:pt x="49213" y="12700"/>
                </a:lnTo>
                <a:lnTo>
                  <a:pt x="44450" y="19050"/>
                </a:lnTo>
                <a:lnTo>
                  <a:pt x="39688" y="25400"/>
                </a:lnTo>
                <a:lnTo>
                  <a:pt x="38100" y="31750"/>
                </a:lnTo>
                <a:lnTo>
                  <a:pt x="38100" y="44450"/>
                </a:lnTo>
                <a:lnTo>
                  <a:pt x="38100" y="57150"/>
                </a:lnTo>
                <a:lnTo>
                  <a:pt x="36513" y="63500"/>
                </a:lnTo>
                <a:lnTo>
                  <a:pt x="31750" y="69850"/>
                </a:lnTo>
                <a:lnTo>
                  <a:pt x="26988" y="76200"/>
                </a:lnTo>
                <a:lnTo>
                  <a:pt x="25400" y="82550"/>
                </a:lnTo>
                <a:lnTo>
                  <a:pt x="25400" y="95250"/>
                </a:lnTo>
                <a:lnTo>
                  <a:pt x="23813" y="100013"/>
                </a:lnTo>
                <a:lnTo>
                  <a:pt x="19050" y="101600"/>
                </a:lnTo>
                <a:lnTo>
                  <a:pt x="14288" y="103188"/>
                </a:lnTo>
                <a:lnTo>
                  <a:pt x="12700" y="107950"/>
                </a:lnTo>
                <a:lnTo>
                  <a:pt x="12700" y="120650"/>
                </a:lnTo>
                <a:lnTo>
                  <a:pt x="12700" y="133350"/>
                </a:lnTo>
                <a:lnTo>
                  <a:pt x="12700" y="146050"/>
                </a:lnTo>
                <a:lnTo>
                  <a:pt x="11113" y="152400"/>
                </a:lnTo>
                <a:lnTo>
                  <a:pt x="6350" y="158750"/>
                </a:lnTo>
                <a:lnTo>
                  <a:pt x="1588" y="165100"/>
                </a:lnTo>
                <a:lnTo>
                  <a:pt x="0" y="171450"/>
                </a:lnTo>
                <a:lnTo>
                  <a:pt x="0" y="184150"/>
                </a:lnTo>
                <a:lnTo>
                  <a:pt x="0" y="203200"/>
                </a:lnTo>
                <a:lnTo>
                  <a:pt x="1588" y="212725"/>
                </a:lnTo>
                <a:lnTo>
                  <a:pt x="6350" y="215900"/>
                </a:lnTo>
                <a:lnTo>
                  <a:pt x="11113" y="217488"/>
                </a:lnTo>
                <a:lnTo>
                  <a:pt x="12700" y="222250"/>
                </a:lnTo>
                <a:lnTo>
                  <a:pt x="14288" y="227013"/>
                </a:lnTo>
                <a:lnTo>
                  <a:pt x="19050" y="228600"/>
                </a:lnTo>
                <a:lnTo>
                  <a:pt x="31750" y="228600"/>
                </a:lnTo>
                <a:lnTo>
                  <a:pt x="36513" y="230188"/>
                </a:lnTo>
                <a:lnTo>
                  <a:pt x="38100" y="234950"/>
                </a:lnTo>
                <a:lnTo>
                  <a:pt x="39688" y="239713"/>
                </a:lnTo>
                <a:lnTo>
                  <a:pt x="44450" y="241300"/>
                </a:lnTo>
                <a:lnTo>
                  <a:pt x="57150" y="241300"/>
                </a:lnTo>
                <a:lnTo>
                  <a:pt x="61913" y="242888"/>
                </a:lnTo>
                <a:lnTo>
                  <a:pt x="63500" y="247650"/>
                </a:lnTo>
                <a:lnTo>
                  <a:pt x="65088" y="252413"/>
                </a:lnTo>
                <a:lnTo>
                  <a:pt x="69850" y="254000"/>
                </a:lnTo>
                <a:lnTo>
                  <a:pt x="82550" y="254000"/>
                </a:lnTo>
                <a:lnTo>
                  <a:pt x="95250" y="254000"/>
                </a:lnTo>
                <a:lnTo>
                  <a:pt x="107950" y="254000"/>
                </a:lnTo>
                <a:lnTo>
                  <a:pt x="120650" y="254000"/>
                </a:lnTo>
                <a:lnTo>
                  <a:pt x="133350" y="254000"/>
                </a:lnTo>
                <a:lnTo>
                  <a:pt x="146050" y="254000"/>
                </a:lnTo>
                <a:lnTo>
                  <a:pt x="158750" y="254000"/>
                </a:lnTo>
                <a:lnTo>
                  <a:pt x="171450" y="254000"/>
                </a:lnTo>
                <a:lnTo>
                  <a:pt x="176276" y="252413"/>
                </a:lnTo>
                <a:lnTo>
                  <a:pt x="177800" y="247650"/>
                </a:lnTo>
                <a:lnTo>
                  <a:pt x="180975" y="242888"/>
                </a:lnTo>
                <a:lnTo>
                  <a:pt x="190500" y="241300"/>
                </a:lnTo>
                <a:lnTo>
                  <a:pt x="200025" y="239713"/>
                </a:lnTo>
                <a:lnTo>
                  <a:pt x="203200" y="234950"/>
                </a:lnTo>
                <a:lnTo>
                  <a:pt x="204724" y="230188"/>
                </a:lnTo>
                <a:lnTo>
                  <a:pt x="209550" y="228600"/>
                </a:lnTo>
                <a:lnTo>
                  <a:pt x="214376" y="227013"/>
                </a:lnTo>
                <a:lnTo>
                  <a:pt x="215900" y="222250"/>
                </a:lnTo>
                <a:lnTo>
                  <a:pt x="215900" y="209550"/>
                </a:lnTo>
                <a:lnTo>
                  <a:pt x="215900" y="196850"/>
                </a:lnTo>
                <a:lnTo>
                  <a:pt x="215900" y="184150"/>
                </a:lnTo>
                <a:lnTo>
                  <a:pt x="215900" y="171450"/>
                </a:lnTo>
                <a:lnTo>
                  <a:pt x="215900" y="158750"/>
                </a:lnTo>
                <a:lnTo>
                  <a:pt x="215900" y="146050"/>
                </a:lnTo>
                <a:lnTo>
                  <a:pt x="215900" y="133350"/>
                </a:lnTo>
                <a:lnTo>
                  <a:pt x="215900" y="120650"/>
                </a:lnTo>
                <a:lnTo>
                  <a:pt x="214376" y="114300"/>
                </a:lnTo>
                <a:lnTo>
                  <a:pt x="209550" y="107950"/>
                </a:lnTo>
                <a:lnTo>
                  <a:pt x="196850" y="95250"/>
                </a:lnTo>
                <a:lnTo>
                  <a:pt x="184150" y="82550"/>
                </a:lnTo>
                <a:lnTo>
                  <a:pt x="179324" y="76200"/>
                </a:lnTo>
                <a:lnTo>
                  <a:pt x="177800" y="69850"/>
                </a:lnTo>
                <a:lnTo>
                  <a:pt x="176276" y="65088"/>
                </a:lnTo>
                <a:lnTo>
                  <a:pt x="171450" y="63500"/>
                </a:lnTo>
                <a:lnTo>
                  <a:pt x="166624" y="61913"/>
                </a:lnTo>
                <a:lnTo>
                  <a:pt x="165100" y="57150"/>
                </a:lnTo>
                <a:lnTo>
                  <a:pt x="163576" y="52388"/>
                </a:lnTo>
                <a:lnTo>
                  <a:pt x="158750" y="50800"/>
                </a:lnTo>
                <a:lnTo>
                  <a:pt x="152400" y="49213"/>
                </a:lnTo>
                <a:lnTo>
                  <a:pt x="146050" y="44450"/>
                </a:lnTo>
                <a:lnTo>
                  <a:pt x="139700" y="39688"/>
                </a:lnTo>
                <a:lnTo>
                  <a:pt x="133350" y="38100"/>
                </a:lnTo>
                <a:lnTo>
                  <a:pt x="127000" y="36513"/>
                </a:lnTo>
                <a:lnTo>
                  <a:pt x="120650" y="31750"/>
                </a:lnTo>
                <a:lnTo>
                  <a:pt x="114300" y="26988"/>
                </a:lnTo>
                <a:lnTo>
                  <a:pt x="107950" y="25400"/>
                </a:lnTo>
                <a:lnTo>
                  <a:pt x="95250" y="25400"/>
                </a:lnTo>
                <a:lnTo>
                  <a:pt x="88900" y="23813"/>
                </a:lnTo>
                <a:lnTo>
                  <a:pt x="82550" y="19050"/>
                </a:lnTo>
                <a:lnTo>
                  <a:pt x="76200" y="14288"/>
                </a:lnTo>
                <a:lnTo>
                  <a:pt x="69850" y="12700"/>
                </a:lnTo>
                <a:lnTo>
                  <a:pt x="57150" y="12700"/>
                </a:lnTo>
                <a:lnTo>
                  <a:pt x="44450" y="12700"/>
                </a:lnTo>
                <a:lnTo>
                  <a:pt x="31750" y="12700"/>
                </a:lnTo>
                <a:lnTo>
                  <a:pt x="19050" y="12700"/>
                </a:lnTo>
                <a:lnTo>
                  <a:pt x="14288" y="14288"/>
                </a:lnTo>
                <a:lnTo>
                  <a:pt x="12700" y="19050"/>
                </a:lnTo>
                <a:lnTo>
                  <a:pt x="11113" y="25400"/>
                </a:lnTo>
                <a:lnTo>
                  <a:pt x="6350" y="31750"/>
                </a:lnTo>
                <a:lnTo>
                  <a:pt x="1588" y="38100"/>
                </a:lnTo>
                <a:lnTo>
                  <a:pt x="0" y="44450"/>
                </a:lnTo>
                <a:lnTo>
                  <a:pt x="0" y="50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665244" y="3743325"/>
            <a:ext cx="7144" cy="235744"/>
          </a:xfrm>
          <a:custGeom>
            <a:avLst/>
            <a:gdLst/>
            <a:ahLst/>
            <a:cxnLst/>
            <a:rect l="0" t="0" r="0" b="0"/>
            <a:pathLst>
              <a:path w="12701" h="4191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2700" y="5715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2700" y="190500"/>
                </a:lnTo>
                <a:lnTo>
                  <a:pt x="12700" y="215900"/>
                </a:lnTo>
                <a:lnTo>
                  <a:pt x="12700" y="234950"/>
                </a:lnTo>
                <a:lnTo>
                  <a:pt x="12700" y="254000"/>
                </a:lnTo>
                <a:lnTo>
                  <a:pt x="12700" y="273050"/>
                </a:lnTo>
                <a:lnTo>
                  <a:pt x="12700" y="285750"/>
                </a:lnTo>
                <a:lnTo>
                  <a:pt x="12700" y="304800"/>
                </a:lnTo>
                <a:lnTo>
                  <a:pt x="12700" y="330200"/>
                </a:lnTo>
                <a:lnTo>
                  <a:pt x="12700" y="349250"/>
                </a:lnTo>
                <a:lnTo>
                  <a:pt x="12700" y="361950"/>
                </a:lnTo>
                <a:lnTo>
                  <a:pt x="12700" y="374650"/>
                </a:lnTo>
                <a:lnTo>
                  <a:pt x="12700" y="393700"/>
                </a:lnTo>
                <a:lnTo>
                  <a:pt x="12700" y="412750"/>
                </a:lnTo>
                <a:lnTo>
                  <a:pt x="11176" y="417513"/>
                </a:lnTo>
                <a:lnTo>
                  <a:pt x="6350" y="419100"/>
                </a:lnTo>
                <a:lnTo>
                  <a:pt x="1524" y="417513"/>
                </a:lnTo>
                <a:lnTo>
                  <a:pt x="0" y="412750"/>
                </a:lnTo>
                <a:lnTo>
                  <a:pt x="0" y="400050"/>
                </a:lnTo>
                <a:lnTo>
                  <a:pt x="0" y="393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743825" y="3764756"/>
            <a:ext cx="78582" cy="207169"/>
          </a:xfrm>
          <a:custGeom>
            <a:avLst/>
            <a:gdLst/>
            <a:ahLst/>
            <a:cxnLst/>
            <a:rect l="0" t="0" r="0" b="0"/>
            <a:pathLst>
              <a:path w="139701" h="368301">
                <a:moveTo>
                  <a:pt x="0" y="25400"/>
                </a:moveTo>
                <a:lnTo>
                  <a:pt x="6350" y="25400"/>
                </a:lnTo>
                <a:lnTo>
                  <a:pt x="12700" y="23813"/>
                </a:lnTo>
                <a:lnTo>
                  <a:pt x="19050" y="19050"/>
                </a:lnTo>
                <a:lnTo>
                  <a:pt x="25400" y="14288"/>
                </a:lnTo>
                <a:lnTo>
                  <a:pt x="31750" y="12700"/>
                </a:lnTo>
                <a:lnTo>
                  <a:pt x="44450" y="12700"/>
                </a:lnTo>
                <a:lnTo>
                  <a:pt x="57150" y="12700"/>
                </a:lnTo>
                <a:lnTo>
                  <a:pt x="69850" y="12700"/>
                </a:lnTo>
                <a:lnTo>
                  <a:pt x="82550" y="12700"/>
                </a:lnTo>
                <a:lnTo>
                  <a:pt x="88900" y="11113"/>
                </a:lnTo>
                <a:lnTo>
                  <a:pt x="95250" y="6350"/>
                </a:lnTo>
                <a:lnTo>
                  <a:pt x="101600" y="1588"/>
                </a:lnTo>
                <a:lnTo>
                  <a:pt x="107950" y="0"/>
                </a:lnTo>
                <a:lnTo>
                  <a:pt x="112776" y="1588"/>
                </a:lnTo>
                <a:lnTo>
                  <a:pt x="114300" y="6350"/>
                </a:lnTo>
                <a:lnTo>
                  <a:pt x="114300" y="19050"/>
                </a:lnTo>
                <a:lnTo>
                  <a:pt x="114300" y="31750"/>
                </a:lnTo>
                <a:lnTo>
                  <a:pt x="114300" y="44450"/>
                </a:lnTo>
                <a:lnTo>
                  <a:pt x="114300" y="63500"/>
                </a:lnTo>
                <a:lnTo>
                  <a:pt x="112776" y="76200"/>
                </a:lnTo>
                <a:lnTo>
                  <a:pt x="107950" y="88900"/>
                </a:lnTo>
                <a:lnTo>
                  <a:pt x="101600" y="98425"/>
                </a:lnTo>
                <a:lnTo>
                  <a:pt x="95250" y="101600"/>
                </a:lnTo>
                <a:lnTo>
                  <a:pt x="90424" y="104775"/>
                </a:lnTo>
                <a:lnTo>
                  <a:pt x="88900" y="114300"/>
                </a:lnTo>
                <a:lnTo>
                  <a:pt x="85725" y="125413"/>
                </a:lnTo>
                <a:lnTo>
                  <a:pt x="76200" y="133350"/>
                </a:lnTo>
                <a:lnTo>
                  <a:pt x="66675" y="139700"/>
                </a:lnTo>
                <a:lnTo>
                  <a:pt x="63500" y="146050"/>
                </a:lnTo>
                <a:lnTo>
                  <a:pt x="61976" y="150813"/>
                </a:lnTo>
                <a:lnTo>
                  <a:pt x="57150" y="152400"/>
                </a:lnTo>
                <a:lnTo>
                  <a:pt x="52324" y="153988"/>
                </a:lnTo>
                <a:lnTo>
                  <a:pt x="50800" y="158750"/>
                </a:lnTo>
                <a:lnTo>
                  <a:pt x="49276" y="163513"/>
                </a:lnTo>
                <a:lnTo>
                  <a:pt x="44450" y="165100"/>
                </a:lnTo>
                <a:lnTo>
                  <a:pt x="39624" y="166688"/>
                </a:lnTo>
                <a:lnTo>
                  <a:pt x="38100" y="171450"/>
                </a:lnTo>
                <a:lnTo>
                  <a:pt x="39624" y="177800"/>
                </a:lnTo>
                <a:lnTo>
                  <a:pt x="44450" y="184150"/>
                </a:lnTo>
                <a:lnTo>
                  <a:pt x="50800" y="188913"/>
                </a:lnTo>
                <a:lnTo>
                  <a:pt x="57150" y="190500"/>
                </a:lnTo>
                <a:lnTo>
                  <a:pt x="69850" y="190500"/>
                </a:lnTo>
                <a:lnTo>
                  <a:pt x="82550" y="190500"/>
                </a:lnTo>
                <a:lnTo>
                  <a:pt x="87376" y="192088"/>
                </a:lnTo>
                <a:lnTo>
                  <a:pt x="88900" y="196850"/>
                </a:lnTo>
                <a:lnTo>
                  <a:pt x="90424" y="201613"/>
                </a:lnTo>
                <a:lnTo>
                  <a:pt x="95250" y="203200"/>
                </a:lnTo>
                <a:lnTo>
                  <a:pt x="107950" y="203200"/>
                </a:lnTo>
                <a:lnTo>
                  <a:pt x="112776" y="204788"/>
                </a:lnTo>
                <a:lnTo>
                  <a:pt x="114300" y="209550"/>
                </a:lnTo>
                <a:lnTo>
                  <a:pt x="114300" y="222250"/>
                </a:lnTo>
                <a:lnTo>
                  <a:pt x="115824" y="227013"/>
                </a:lnTo>
                <a:lnTo>
                  <a:pt x="120650" y="228600"/>
                </a:lnTo>
                <a:lnTo>
                  <a:pt x="125476" y="230188"/>
                </a:lnTo>
                <a:lnTo>
                  <a:pt x="127000" y="234950"/>
                </a:lnTo>
                <a:lnTo>
                  <a:pt x="128524" y="239713"/>
                </a:lnTo>
                <a:lnTo>
                  <a:pt x="133350" y="241300"/>
                </a:lnTo>
                <a:lnTo>
                  <a:pt x="138176" y="242888"/>
                </a:lnTo>
                <a:lnTo>
                  <a:pt x="139700" y="247650"/>
                </a:lnTo>
                <a:lnTo>
                  <a:pt x="139700" y="260350"/>
                </a:lnTo>
                <a:lnTo>
                  <a:pt x="139700" y="273050"/>
                </a:lnTo>
                <a:lnTo>
                  <a:pt x="139700" y="285750"/>
                </a:lnTo>
                <a:lnTo>
                  <a:pt x="139700" y="298450"/>
                </a:lnTo>
                <a:lnTo>
                  <a:pt x="139700" y="311150"/>
                </a:lnTo>
                <a:lnTo>
                  <a:pt x="139700" y="323850"/>
                </a:lnTo>
                <a:lnTo>
                  <a:pt x="138176" y="328613"/>
                </a:lnTo>
                <a:lnTo>
                  <a:pt x="133350" y="330200"/>
                </a:lnTo>
                <a:lnTo>
                  <a:pt x="120650" y="330200"/>
                </a:lnTo>
                <a:lnTo>
                  <a:pt x="115824" y="331788"/>
                </a:lnTo>
                <a:lnTo>
                  <a:pt x="114300" y="336550"/>
                </a:lnTo>
                <a:lnTo>
                  <a:pt x="112776" y="342900"/>
                </a:lnTo>
                <a:lnTo>
                  <a:pt x="107950" y="349250"/>
                </a:lnTo>
                <a:lnTo>
                  <a:pt x="100076" y="354013"/>
                </a:lnTo>
                <a:lnTo>
                  <a:pt x="88900" y="355600"/>
                </a:lnTo>
                <a:lnTo>
                  <a:pt x="79375" y="357188"/>
                </a:lnTo>
                <a:lnTo>
                  <a:pt x="76200" y="361950"/>
                </a:lnTo>
                <a:lnTo>
                  <a:pt x="74676" y="366713"/>
                </a:lnTo>
                <a:lnTo>
                  <a:pt x="69850" y="368300"/>
                </a:lnTo>
                <a:lnTo>
                  <a:pt x="57150" y="368300"/>
                </a:lnTo>
                <a:lnTo>
                  <a:pt x="50800" y="3683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43800" y="3779044"/>
            <a:ext cx="14288" cy="147341"/>
          </a:xfrm>
          <a:custGeom>
            <a:avLst/>
            <a:gdLst/>
            <a:ahLst/>
            <a:cxnLst/>
            <a:rect l="0" t="0" r="0" b="0"/>
            <a:pathLst>
              <a:path w="25401" h="261939">
                <a:moveTo>
                  <a:pt x="25400" y="0"/>
                </a:moveTo>
                <a:lnTo>
                  <a:pt x="25400" y="6350"/>
                </a:lnTo>
                <a:lnTo>
                  <a:pt x="23876" y="12700"/>
                </a:lnTo>
                <a:lnTo>
                  <a:pt x="19050" y="19050"/>
                </a:lnTo>
                <a:lnTo>
                  <a:pt x="14224" y="26988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65100"/>
                </a:lnTo>
                <a:lnTo>
                  <a:pt x="12700" y="190500"/>
                </a:lnTo>
                <a:lnTo>
                  <a:pt x="12700" y="209550"/>
                </a:lnTo>
                <a:lnTo>
                  <a:pt x="12700" y="222250"/>
                </a:lnTo>
                <a:lnTo>
                  <a:pt x="12700" y="241300"/>
                </a:lnTo>
                <a:lnTo>
                  <a:pt x="11176" y="252413"/>
                </a:lnTo>
                <a:lnTo>
                  <a:pt x="6350" y="260350"/>
                </a:lnTo>
                <a:lnTo>
                  <a:pt x="1524" y="261938"/>
                </a:lnTo>
                <a:lnTo>
                  <a:pt x="0" y="254000"/>
                </a:lnTo>
                <a:lnTo>
                  <a:pt x="0" y="2413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472363" y="3857625"/>
            <a:ext cx="125016" cy="7144"/>
          </a:xfrm>
          <a:custGeom>
            <a:avLst/>
            <a:gdLst/>
            <a:ahLst/>
            <a:cxnLst/>
            <a:rect l="0" t="0" r="0" b="0"/>
            <a:pathLst>
              <a:path w="222251" h="12701">
                <a:moveTo>
                  <a:pt x="101600" y="0"/>
                </a:moveTo>
                <a:lnTo>
                  <a:pt x="107950" y="0"/>
                </a:lnTo>
                <a:lnTo>
                  <a:pt x="127000" y="0"/>
                </a:lnTo>
                <a:lnTo>
                  <a:pt x="146050" y="0"/>
                </a:lnTo>
                <a:lnTo>
                  <a:pt x="158750" y="0"/>
                </a:lnTo>
                <a:lnTo>
                  <a:pt x="171450" y="0"/>
                </a:lnTo>
                <a:lnTo>
                  <a:pt x="184150" y="0"/>
                </a:lnTo>
                <a:lnTo>
                  <a:pt x="196850" y="0"/>
                </a:lnTo>
                <a:lnTo>
                  <a:pt x="209550" y="0"/>
                </a:lnTo>
                <a:lnTo>
                  <a:pt x="222250" y="0"/>
                </a:lnTo>
                <a:lnTo>
                  <a:pt x="209550" y="0"/>
                </a:lnTo>
                <a:lnTo>
                  <a:pt x="196850" y="0"/>
                </a:lnTo>
                <a:lnTo>
                  <a:pt x="184150" y="0"/>
                </a:lnTo>
                <a:lnTo>
                  <a:pt x="171450" y="0"/>
                </a:lnTo>
                <a:lnTo>
                  <a:pt x="158750" y="0"/>
                </a:lnTo>
                <a:lnTo>
                  <a:pt x="146050" y="0"/>
                </a:lnTo>
                <a:lnTo>
                  <a:pt x="133350" y="0"/>
                </a:lnTo>
                <a:lnTo>
                  <a:pt x="120650" y="0"/>
                </a:lnTo>
                <a:lnTo>
                  <a:pt x="107950" y="0"/>
                </a:lnTo>
                <a:lnTo>
                  <a:pt x="95250" y="0"/>
                </a:lnTo>
                <a:lnTo>
                  <a:pt x="82550" y="0"/>
                </a:lnTo>
                <a:lnTo>
                  <a:pt x="69850" y="0"/>
                </a:lnTo>
                <a:lnTo>
                  <a:pt x="57150" y="0"/>
                </a:lnTo>
                <a:lnTo>
                  <a:pt x="44450" y="0"/>
                </a:lnTo>
                <a:lnTo>
                  <a:pt x="31750" y="0"/>
                </a:lnTo>
                <a:lnTo>
                  <a:pt x="25400" y="1588"/>
                </a:lnTo>
                <a:lnTo>
                  <a:pt x="19050" y="6350"/>
                </a:lnTo>
                <a:lnTo>
                  <a:pt x="12700" y="11113"/>
                </a:lnTo>
                <a:lnTo>
                  <a:pt x="6350" y="12700"/>
                </a:lnTo>
                <a:lnTo>
                  <a:pt x="0" y="12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43700" y="3979069"/>
            <a:ext cx="1257301" cy="107157"/>
          </a:xfrm>
          <a:custGeom>
            <a:avLst/>
            <a:gdLst/>
            <a:ahLst/>
            <a:cxnLst/>
            <a:rect l="0" t="0" r="0" b="0"/>
            <a:pathLst>
              <a:path w="2235201" h="190501">
                <a:moveTo>
                  <a:pt x="0" y="190500"/>
                </a:moveTo>
                <a:lnTo>
                  <a:pt x="12700" y="190500"/>
                </a:lnTo>
                <a:lnTo>
                  <a:pt x="50800" y="190500"/>
                </a:lnTo>
                <a:lnTo>
                  <a:pt x="76200" y="188913"/>
                </a:lnTo>
                <a:lnTo>
                  <a:pt x="101600" y="184150"/>
                </a:lnTo>
                <a:lnTo>
                  <a:pt x="130175" y="179388"/>
                </a:lnTo>
                <a:lnTo>
                  <a:pt x="165100" y="177800"/>
                </a:lnTo>
                <a:lnTo>
                  <a:pt x="206375" y="174625"/>
                </a:lnTo>
                <a:lnTo>
                  <a:pt x="254000" y="165100"/>
                </a:lnTo>
                <a:lnTo>
                  <a:pt x="301625" y="153988"/>
                </a:lnTo>
                <a:lnTo>
                  <a:pt x="342900" y="146050"/>
                </a:lnTo>
                <a:lnTo>
                  <a:pt x="381000" y="139700"/>
                </a:lnTo>
                <a:lnTo>
                  <a:pt x="419100" y="133350"/>
                </a:lnTo>
                <a:lnTo>
                  <a:pt x="454025" y="127000"/>
                </a:lnTo>
                <a:lnTo>
                  <a:pt x="482600" y="120650"/>
                </a:lnTo>
                <a:lnTo>
                  <a:pt x="509588" y="115888"/>
                </a:lnTo>
                <a:lnTo>
                  <a:pt x="539750" y="114300"/>
                </a:lnTo>
                <a:lnTo>
                  <a:pt x="569913" y="112713"/>
                </a:lnTo>
                <a:lnTo>
                  <a:pt x="596900" y="107950"/>
                </a:lnTo>
                <a:lnTo>
                  <a:pt x="620713" y="103188"/>
                </a:lnTo>
                <a:lnTo>
                  <a:pt x="641350" y="101600"/>
                </a:lnTo>
                <a:lnTo>
                  <a:pt x="673100" y="101600"/>
                </a:lnTo>
                <a:lnTo>
                  <a:pt x="698500" y="101600"/>
                </a:lnTo>
                <a:lnTo>
                  <a:pt x="730250" y="101600"/>
                </a:lnTo>
                <a:lnTo>
                  <a:pt x="768350" y="101600"/>
                </a:lnTo>
                <a:lnTo>
                  <a:pt x="787400" y="100013"/>
                </a:lnTo>
                <a:lnTo>
                  <a:pt x="806450" y="95250"/>
                </a:lnTo>
                <a:lnTo>
                  <a:pt x="844550" y="82550"/>
                </a:lnTo>
                <a:lnTo>
                  <a:pt x="863600" y="77788"/>
                </a:lnTo>
                <a:lnTo>
                  <a:pt x="882650" y="76200"/>
                </a:lnTo>
                <a:lnTo>
                  <a:pt x="920750" y="76200"/>
                </a:lnTo>
                <a:lnTo>
                  <a:pt x="952500" y="76200"/>
                </a:lnTo>
                <a:lnTo>
                  <a:pt x="966724" y="74613"/>
                </a:lnTo>
                <a:lnTo>
                  <a:pt x="984250" y="69850"/>
                </a:lnTo>
                <a:lnTo>
                  <a:pt x="1022350" y="57150"/>
                </a:lnTo>
                <a:lnTo>
                  <a:pt x="1060450" y="44450"/>
                </a:lnTo>
                <a:lnTo>
                  <a:pt x="1098550" y="31750"/>
                </a:lnTo>
                <a:lnTo>
                  <a:pt x="1116076" y="26988"/>
                </a:lnTo>
                <a:lnTo>
                  <a:pt x="1130300" y="25400"/>
                </a:lnTo>
                <a:lnTo>
                  <a:pt x="1155700" y="25400"/>
                </a:lnTo>
                <a:lnTo>
                  <a:pt x="1187450" y="25400"/>
                </a:lnTo>
                <a:lnTo>
                  <a:pt x="1203325" y="23813"/>
                </a:lnTo>
                <a:lnTo>
                  <a:pt x="1212850" y="19050"/>
                </a:lnTo>
                <a:lnTo>
                  <a:pt x="1220724" y="14288"/>
                </a:lnTo>
                <a:lnTo>
                  <a:pt x="1231900" y="12700"/>
                </a:lnTo>
                <a:lnTo>
                  <a:pt x="1257300" y="12700"/>
                </a:lnTo>
                <a:lnTo>
                  <a:pt x="1276350" y="12700"/>
                </a:lnTo>
                <a:lnTo>
                  <a:pt x="1295400" y="12700"/>
                </a:lnTo>
                <a:lnTo>
                  <a:pt x="1320800" y="12700"/>
                </a:lnTo>
                <a:lnTo>
                  <a:pt x="1346200" y="12700"/>
                </a:lnTo>
                <a:lnTo>
                  <a:pt x="1377950" y="12700"/>
                </a:lnTo>
                <a:lnTo>
                  <a:pt x="1422400" y="12700"/>
                </a:lnTo>
                <a:lnTo>
                  <a:pt x="1473200" y="12700"/>
                </a:lnTo>
                <a:lnTo>
                  <a:pt x="1530350" y="12700"/>
                </a:lnTo>
                <a:lnTo>
                  <a:pt x="1593850" y="12700"/>
                </a:lnTo>
                <a:lnTo>
                  <a:pt x="1644650" y="12700"/>
                </a:lnTo>
                <a:lnTo>
                  <a:pt x="1682750" y="12700"/>
                </a:lnTo>
                <a:lnTo>
                  <a:pt x="1720850" y="12700"/>
                </a:lnTo>
                <a:lnTo>
                  <a:pt x="1758950" y="12700"/>
                </a:lnTo>
                <a:lnTo>
                  <a:pt x="1784350" y="12700"/>
                </a:lnTo>
                <a:lnTo>
                  <a:pt x="1809750" y="12700"/>
                </a:lnTo>
                <a:lnTo>
                  <a:pt x="1835150" y="12700"/>
                </a:lnTo>
                <a:lnTo>
                  <a:pt x="1860550" y="12700"/>
                </a:lnTo>
                <a:lnTo>
                  <a:pt x="1885950" y="12700"/>
                </a:lnTo>
                <a:lnTo>
                  <a:pt x="1898650" y="12700"/>
                </a:lnTo>
                <a:lnTo>
                  <a:pt x="1917700" y="12700"/>
                </a:lnTo>
                <a:lnTo>
                  <a:pt x="1936750" y="12700"/>
                </a:lnTo>
                <a:lnTo>
                  <a:pt x="1949450" y="12700"/>
                </a:lnTo>
                <a:lnTo>
                  <a:pt x="1962150" y="12700"/>
                </a:lnTo>
                <a:lnTo>
                  <a:pt x="1974850" y="12700"/>
                </a:lnTo>
                <a:lnTo>
                  <a:pt x="1987550" y="12700"/>
                </a:lnTo>
                <a:lnTo>
                  <a:pt x="2000250" y="12700"/>
                </a:lnTo>
                <a:lnTo>
                  <a:pt x="2012950" y="12700"/>
                </a:lnTo>
                <a:lnTo>
                  <a:pt x="2025650" y="12700"/>
                </a:lnTo>
                <a:lnTo>
                  <a:pt x="2038350" y="12700"/>
                </a:lnTo>
                <a:lnTo>
                  <a:pt x="2051050" y="12700"/>
                </a:lnTo>
                <a:lnTo>
                  <a:pt x="2076450" y="12700"/>
                </a:lnTo>
                <a:lnTo>
                  <a:pt x="2101850" y="12700"/>
                </a:lnTo>
                <a:lnTo>
                  <a:pt x="2114550" y="12700"/>
                </a:lnTo>
                <a:lnTo>
                  <a:pt x="2127250" y="12700"/>
                </a:lnTo>
                <a:lnTo>
                  <a:pt x="2139950" y="12700"/>
                </a:lnTo>
                <a:lnTo>
                  <a:pt x="2159000" y="12700"/>
                </a:lnTo>
                <a:lnTo>
                  <a:pt x="2184400" y="12700"/>
                </a:lnTo>
                <a:lnTo>
                  <a:pt x="2193925" y="11113"/>
                </a:lnTo>
                <a:lnTo>
                  <a:pt x="2197100" y="6350"/>
                </a:lnTo>
                <a:lnTo>
                  <a:pt x="2198624" y="1588"/>
                </a:lnTo>
                <a:lnTo>
                  <a:pt x="2203450" y="0"/>
                </a:lnTo>
                <a:lnTo>
                  <a:pt x="2222500" y="0"/>
                </a:lnTo>
                <a:lnTo>
                  <a:pt x="22352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43688" y="4250531"/>
            <a:ext cx="42863" cy="7144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0"/>
                </a:moveTo>
                <a:lnTo>
                  <a:pt x="0" y="6350"/>
                </a:lnTo>
                <a:lnTo>
                  <a:pt x="1588" y="11113"/>
                </a:lnTo>
                <a:lnTo>
                  <a:pt x="6350" y="12700"/>
                </a:lnTo>
                <a:lnTo>
                  <a:pt x="19050" y="12700"/>
                </a:lnTo>
                <a:lnTo>
                  <a:pt x="38100" y="12700"/>
                </a:lnTo>
                <a:lnTo>
                  <a:pt x="57150" y="12700"/>
                </a:lnTo>
                <a:lnTo>
                  <a:pt x="69850" y="12700"/>
                </a:lnTo>
                <a:lnTo>
                  <a:pt x="76200" y="127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43700" y="4193381"/>
            <a:ext cx="14288" cy="200026"/>
          </a:xfrm>
          <a:custGeom>
            <a:avLst/>
            <a:gdLst/>
            <a:ahLst/>
            <a:cxnLst/>
            <a:rect l="0" t="0" r="0" b="0"/>
            <a:pathLst>
              <a:path w="25401" h="355601">
                <a:moveTo>
                  <a:pt x="25400" y="0"/>
                </a:moveTo>
                <a:lnTo>
                  <a:pt x="25400" y="12700"/>
                </a:lnTo>
                <a:lnTo>
                  <a:pt x="25400" y="31750"/>
                </a:lnTo>
                <a:lnTo>
                  <a:pt x="25400" y="44450"/>
                </a:lnTo>
                <a:lnTo>
                  <a:pt x="25400" y="63500"/>
                </a:lnTo>
                <a:lnTo>
                  <a:pt x="25400" y="82550"/>
                </a:lnTo>
                <a:lnTo>
                  <a:pt x="25400" y="101600"/>
                </a:lnTo>
                <a:lnTo>
                  <a:pt x="25400" y="120650"/>
                </a:lnTo>
                <a:lnTo>
                  <a:pt x="25400" y="133350"/>
                </a:lnTo>
                <a:lnTo>
                  <a:pt x="25400" y="152400"/>
                </a:lnTo>
                <a:lnTo>
                  <a:pt x="25400" y="171450"/>
                </a:lnTo>
                <a:lnTo>
                  <a:pt x="25400" y="190500"/>
                </a:lnTo>
                <a:lnTo>
                  <a:pt x="25400" y="209550"/>
                </a:lnTo>
                <a:lnTo>
                  <a:pt x="25400" y="228600"/>
                </a:lnTo>
                <a:lnTo>
                  <a:pt x="25400" y="247650"/>
                </a:lnTo>
                <a:lnTo>
                  <a:pt x="25400" y="260350"/>
                </a:lnTo>
                <a:lnTo>
                  <a:pt x="25400" y="273050"/>
                </a:lnTo>
                <a:lnTo>
                  <a:pt x="25400" y="285750"/>
                </a:lnTo>
                <a:lnTo>
                  <a:pt x="25400" y="298450"/>
                </a:lnTo>
                <a:lnTo>
                  <a:pt x="25400" y="311150"/>
                </a:lnTo>
                <a:lnTo>
                  <a:pt x="25400" y="323850"/>
                </a:lnTo>
                <a:lnTo>
                  <a:pt x="25400" y="336550"/>
                </a:lnTo>
                <a:lnTo>
                  <a:pt x="25400" y="349250"/>
                </a:lnTo>
                <a:lnTo>
                  <a:pt x="22225" y="354013"/>
                </a:lnTo>
                <a:lnTo>
                  <a:pt x="12700" y="355600"/>
                </a:lnTo>
                <a:lnTo>
                  <a:pt x="3175" y="354013"/>
                </a:lnTo>
                <a:lnTo>
                  <a:pt x="0" y="349250"/>
                </a:lnTo>
                <a:lnTo>
                  <a:pt x="0" y="336550"/>
                </a:lnTo>
                <a:lnTo>
                  <a:pt x="0" y="330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36569" y="4279106"/>
            <a:ext cx="42863" cy="200026"/>
          </a:xfrm>
          <a:custGeom>
            <a:avLst/>
            <a:gdLst/>
            <a:ahLst/>
            <a:cxnLst/>
            <a:rect l="0" t="0" r="0" b="0"/>
            <a:pathLst>
              <a:path w="76201" h="355601">
                <a:moveTo>
                  <a:pt x="12700" y="0"/>
                </a:moveTo>
                <a:lnTo>
                  <a:pt x="19050" y="6350"/>
                </a:lnTo>
                <a:lnTo>
                  <a:pt x="25400" y="11113"/>
                </a:lnTo>
                <a:lnTo>
                  <a:pt x="31750" y="12700"/>
                </a:lnTo>
                <a:lnTo>
                  <a:pt x="36513" y="14288"/>
                </a:lnTo>
                <a:lnTo>
                  <a:pt x="38100" y="19050"/>
                </a:lnTo>
                <a:lnTo>
                  <a:pt x="38100" y="31750"/>
                </a:lnTo>
                <a:lnTo>
                  <a:pt x="39688" y="38100"/>
                </a:lnTo>
                <a:lnTo>
                  <a:pt x="44450" y="44450"/>
                </a:lnTo>
                <a:lnTo>
                  <a:pt x="49213" y="50800"/>
                </a:lnTo>
                <a:lnTo>
                  <a:pt x="50800" y="57150"/>
                </a:lnTo>
                <a:lnTo>
                  <a:pt x="52388" y="63500"/>
                </a:lnTo>
                <a:lnTo>
                  <a:pt x="57150" y="69850"/>
                </a:lnTo>
                <a:lnTo>
                  <a:pt x="69850" y="82550"/>
                </a:lnTo>
                <a:lnTo>
                  <a:pt x="74613" y="88900"/>
                </a:lnTo>
                <a:lnTo>
                  <a:pt x="76200" y="95250"/>
                </a:lnTo>
                <a:lnTo>
                  <a:pt x="76200" y="107950"/>
                </a:lnTo>
                <a:lnTo>
                  <a:pt x="76200" y="127000"/>
                </a:lnTo>
                <a:lnTo>
                  <a:pt x="76200" y="146050"/>
                </a:lnTo>
                <a:lnTo>
                  <a:pt x="76200" y="158750"/>
                </a:lnTo>
                <a:lnTo>
                  <a:pt x="76200" y="171450"/>
                </a:lnTo>
                <a:lnTo>
                  <a:pt x="76200" y="184150"/>
                </a:lnTo>
                <a:lnTo>
                  <a:pt x="76200" y="196850"/>
                </a:lnTo>
                <a:lnTo>
                  <a:pt x="76200" y="209550"/>
                </a:lnTo>
                <a:lnTo>
                  <a:pt x="76200" y="222250"/>
                </a:lnTo>
                <a:lnTo>
                  <a:pt x="76200" y="234950"/>
                </a:lnTo>
                <a:lnTo>
                  <a:pt x="76200" y="247650"/>
                </a:lnTo>
                <a:lnTo>
                  <a:pt x="74613" y="254000"/>
                </a:lnTo>
                <a:lnTo>
                  <a:pt x="69850" y="260350"/>
                </a:lnTo>
                <a:lnTo>
                  <a:pt x="57150" y="273050"/>
                </a:lnTo>
                <a:lnTo>
                  <a:pt x="52388" y="279400"/>
                </a:lnTo>
                <a:lnTo>
                  <a:pt x="50800" y="285750"/>
                </a:lnTo>
                <a:lnTo>
                  <a:pt x="49213" y="293688"/>
                </a:lnTo>
                <a:lnTo>
                  <a:pt x="44450" y="304800"/>
                </a:lnTo>
                <a:lnTo>
                  <a:pt x="38100" y="314325"/>
                </a:lnTo>
                <a:lnTo>
                  <a:pt x="31750" y="317500"/>
                </a:lnTo>
                <a:lnTo>
                  <a:pt x="26988" y="319088"/>
                </a:lnTo>
                <a:lnTo>
                  <a:pt x="25400" y="323850"/>
                </a:lnTo>
                <a:lnTo>
                  <a:pt x="23813" y="330200"/>
                </a:lnTo>
                <a:lnTo>
                  <a:pt x="19050" y="336550"/>
                </a:lnTo>
                <a:lnTo>
                  <a:pt x="14288" y="342900"/>
                </a:lnTo>
                <a:lnTo>
                  <a:pt x="12700" y="349250"/>
                </a:lnTo>
                <a:lnTo>
                  <a:pt x="11113" y="354013"/>
                </a:lnTo>
                <a:lnTo>
                  <a:pt x="6350" y="355600"/>
                </a:lnTo>
                <a:lnTo>
                  <a:pt x="0" y="3556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29438" y="4164806"/>
            <a:ext cx="150019" cy="250032"/>
          </a:xfrm>
          <a:custGeom>
            <a:avLst/>
            <a:gdLst/>
            <a:ahLst/>
            <a:cxnLst/>
            <a:rect l="0" t="0" r="0" b="0"/>
            <a:pathLst>
              <a:path w="266701" h="444501">
                <a:moveTo>
                  <a:pt x="0" y="0"/>
                </a:moveTo>
                <a:lnTo>
                  <a:pt x="0" y="6350"/>
                </a:lnTo>
                <a:lnTo>
                  <a:pt x="1588" y="11113"/>
                </a:lnTo>
                <a:lnTo>
                  <a:pt x="6350" y="12700"/>
                </a:lnTo>
                <a:lnTo>
                  <a:pt x="19050" y="12700"/>
                </a:lnTo>
                <a:lnTo>
                  <a:pt x="38100" y="12700"/>
                </a:lnTo>
                <a:lnTo>
                  <a:pt x="5715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190500" y="12700"/>
                </a:lnTo>
                <a:lnTo>
                  <a:pt x="209550" y="12700"/>
                </a:lnTo>
                <a:lnTo>
                  <a:pt x="214313" y="14288"/>
                </a:lnTo>
                <a:lnTo>
                  <a:pt x="215900" y="19050"/>
                </a:lnTo>
                <a:lnTo>
                  <a:pt x="215900" y="31750"/>
                </a:lnTo>
                <a:lnTo>
                  <a:pt x="215900" y="44450"/>
                </a:lnTo>
                <a:lnTo>
                  <a:pt x="215900" y="57150"/>
                </a:lnTo>
                <a:lnTo>
                  <a:pt x="215900" y="69850"/>
                </a:lnTo>
                <a:lnTo>
                  <a:pt x="215900" y="82550"/>
                </a:lnTo>
                <a:lnTo>
                  <a:pt x="215900" y="95250"/>
                </a:lnTo>
                <a:lnTo>
                  <a:pt x="215900" y="107950"/>
                </a:lnTo>
                <a:lnTo>
                  <a:pt x="215900" y="120650"/>
                </a:lnTo>
                <a:lnTo>
                  <a:pt x="214313" y="125413"/>
                </a:lnTo>
                <a:lnTo>
                  <a:pt x="209550" y="127000"/>
                </a:lnTo>
                <a:lnTo>
                  <a:pt x="203200" y="128588"/>
                </a:lnTo>
                <a:lnTo>
                  <a:pt x="196850" y="133350"/>
                </a:lnTo>
                <a:lnTo>
                  <a:pt x="188913" y="138113"/>
                </a:lnTo>
                <a:lnTo>
                  <a:pt x="177800" y="139700"/>
                </a:lnTo>
                <a:lnTo>
                  <a:pt x="168275" y="141288"/>
                </a:lnTo>
                <a:lnTo>
                  <a:pt x="165100" y="146050"/>
                </a:lnTo>
                <a:lnTo>
                  <a:pt x="163513" y="152400"/>
                </a:lnTo>
                <a:lnTo>
                  <a:pt x="158750" y="158750"/>
                </a:lnTo>
                <a:lnTo>
                  <a:pt x="153988" y="165100"/>
                </a:lnTo>
                <a:lnTo>
                  <a:pt x="152400" y="171450"/>
                </a:lnTo>
                <a:lnTo>
                  <a:pt x="155575" y="176213"/>
                </a:lnTo>
                <a:lnTo>
                  <a:pt x="165100" y="177800"/>
                </a:lnTo>
                <a:lnTo>
                  <a:pt x="184150" y="177800"/>
                </a:lnTo>
                <a:lnTo>
                  <a:pt x="196850" y="177800"/>
                </a:lnTo>
                <a:lnTo>
                  <a:pt x="209550" y="177800"/>
                </a:lnTo>
                <a:lnTo>
                  <a:pt x="222250" y="177800"/>
                </a:lnTo>
                <a:lnTo>
                  <a:pt x="227013" y="179388"/>
                </a:lnTo>
                <a:lnTo>
                  <a:pt x="228600" y="184150"/>
                </a:lnTo>
                <a:lnTo>
                  <a:pt x="230188" y="190500"/>
                </a:lnTo>
                <a:lnTo>
                  <a:pt x="234950" y="196850"/>
                </a:lnTo>
                <a:lnTo>
                  <a:pt x="239713" y="203200"/>
                </a:lnTo>
                <a:lnTo>
                  <a:pt x="241300" y="209550"/>
                </a:lnTo>
                <a:lnTo>
                  <a:pt x="241300" y="222250"/>
                </a:lnTo>
                <a:lnTo>
                  <a:pt x="242888" y="228600"/>
                </a:lnTo>
                <a:lnTo>
                  <a:pt x="247650" y="234950"/>
                </a:lnTo>
                <a:lnTo>
                  <a:pt x="252413" y="241300"/>
                </a:lnTo>
                <a:lnTo>
                  <a:pt x="254000" y="247650"/>
                </a:lnTo>
                <a:lnTo>
                  <a:pt x="255588" y="254000"/>
                </a:lnTo>
                <a:lnTo>
                  <a:pt x="260350" y="260350"/>
                </a:lnTo>
                <a:lnTo>
                  <a:pt x="265113" y="266700"/>
                </a:lnTo>
                <a:lnTo>
                  <a:pt x="266700" y="273050"/>
                </a:lnTo>
                <a:lnTo>
                  <a:pt x="266700" y="285750"/>
                </a:lnTo>
                <a:lnTo>
                  <a:pt x="266700" y="298450"/>
                </a:lnTo>
                <a:lnTo>
                  <a:pt x="266700" y="311150"/>
                </a:lnTo>
                <a:lnTo>
                  <a:pt x="265113" y="315913"/>
                </a:lnTo>
                <a:lnTo>
                  <a:pt x="260350" y="317500"/>
                </a:lnTo>
                <a:lnTo>
                  <a:pt x="255588" y="319088"/>
                </a:lnTo>
                <a:lnTo>
                  <a:pt x="254000" y="323850"/>
                </a:lnTo>
                <a:lnTo>
                  <a:pt x="252413" y="328613"/>
                </a:lnTo>
                <a:lnTo>
                  <a:pt x="247650" y="330200"/>
                </a:lnTo>
                <a:lnTo>
                  <a:pt x="241300" y="333375"/>
                </a:lnTo>
                <a:lnTo>
                  <a:pt x="234950" y="342900"/>
                </a:lnTo>
                <a:lnTo>
                  <a:pt x="222250" y="368300"/>
                </a:lnTo>
                <a:lnTo>
                  <a:pt x="215900" y="379413"/>
                </a:lnTo>
                <a:lnTo>
                  <a:pt x="209550" y="387350"/>
                </a:lnTo>
                <a:lnTo>
                  <a:pt x="204788" y="393700"/>
                </a:lnTo>
                <a:lnTo>
                  <a:pt x="203200" y="400050"/>
                </a:lnTo>
                <a:lnTo>
                  <a:pt x="201613" y="406400"/>
                </a:lnTo>
                <a:lnTo>
                  <a:pt x="196850" y="412750"/>
                </a:lnTo>
                <a:lnTo>
                  <a:pt x="184150" y="425450"/>
                </a:lnTo>
                <a:lnTo>
                  <a:pt x="171450" y="438150"/>
                </a:lnTo>
                <a:lnTo>
                  <a:pt x="165100" y="442913"/>
                </a:lnTo>
                <a:lnTo>
                  <a:pt x="158750" y="444500"/>
                </a:lnTo>
                <a:lnTo>
                  <a:pt x="146050" y="444500"/>
                </a:lnTo>
                <a:lnTo>
                  <a:pt x="133350" y="444500"/>
                </a:lnTo>
                <a:lnTo>
                  <a:pt x="128588" y="442913"/>
                </a:lnTo>
                <a:lnTo>
                  <a:pt x="127000" y="438150"/>
                </a:lnTo>
                <a:lnTo>
                  <a:pt x="125413" y="433388"/>
                </a:lnTo>
                <a:lnTo>
                  <a:pt x="120650" y="431800"/>
                </a:lnTo>
                <a:lnTo>
                  <a:pt x="107950" y="431800"/>
                </a:lnTo>
                <a:lnTo>
                  <a:pt x="103188" y="430213"/>
                </a:lnTo>
                <a:lnTo>
                  <a:pt x="101600" y="425450"/>
                </a:lnTo>
                <a:lnTo>
                  <a:pt x="101600" y="412750"/>
                </a:lnTo>
                <a:lnTo>
                  <a:pt x="101600" y="4064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58038" y="4179094"/>
            <a:ext cx="135732" cy="200026"/>
          </a:xfrm>
          <a:custGeom>
            <a:avLst/>
            <a:gdLst/>
            <a:ahLst/>
            <a:cxnLst/>
            <a:rect l="0" t="0" r="0" b="0"/>
            <a:pathLst>
              <a:path w="241301" h="355601">
                <a:moveTo>
                  <a:pt x="88900" y="0"/>
                </a:moveTo>
                <a:lnTo>
                  <a:pt x="82550" y="0"/>
                </a:lnTo>
                <a:lnTo>
                  <a:pt x="69850" y="0"/>
                </a:lnTo>
                <a:lnTo>
                  <a:pt x="63500" y="1588"/>
                </a:lnTo>
                <a:lnTo>
                  <a:pt x="57150" y="6350"/>
                </a:lnTo>
                <a:lnTo>
                  <a:pt x="50800" y="11113"/>
                </a:lnTo>
                <a:lnTo>
                  <a:pt x="44450" y="12700"/>
                </a:lnTo>
                <a:lnTo>
                  <a:pt x="39624" y="15875"/>
                </a:lnTo>
                <a:lnTo>
                  <a:pt x="38100" y="25400"/>
                </a:lnTo>
                <a:lnTo>
                  <a:pt x="36576" y="36513"/>
                </a:lnTo>
                <a:lnTo>
                  <a:pt x="31750" y="44450"/>
                </a:lnTo>
                <a:lnTo>
                  <a:pt x="19050" y="57150"/>
                </a:lnTo>
                <a:lnTo>
                  <a:pt x="14224" y="63500"/>
                </a:lnTo>
                <a:lnTo>
                  <a:pt x="12700" y="69850"/>
                </a:lnTo>
                <a:lnTo>
                  <a:pt x="12700" y="82550"/>
                </a:lnTo>
                <a:lnTo>
                  <a:pt x="12700" y="95250"/>
                </a:lnTo>
                <a:lnTo>
                  <a:pt x="12700" y="107950"/>
                </a:lnTo>
                <a:lnTo>
                  <a:pt x="11176" y="114300"/>
                </a:lnTo>
                <a:lnTo>
                  <a:pt x="6350" y="120650"/>
                </a:lnTo>
                <a:lnTo>
                  <a:pt x="1524" y="127000"/>
                </a:lnTo>
                <a:lnTo>
                  <a:pt x="0" y="133350"/>
                </a:lnTo>
                <a:lnTo>
                  <a:pt x="0" y="146050"/>
                </a:lnTo>
                <a:lnTo>
                  <a:pt x="0" y="165100"/>
                </a:lnTo>
                <a:lnTo>
                  <a:pt x="0" y="184150"/>
                </a:lnTo>
                <a:lnTo>
                  <a:pt x="0" y="196850"/>
                </a:lnTo>
                <a:lnTo>
                  <a:pt x="0" y="209550"/>
                </a:lnTo>
                <a:lnTo>
                  <a:pt x="0" y="222250"/>
                </a:lnTo>
                <a:lnTo>
                  <a:pt x="0" y="234950"/>
                </a:lnTo>
                <a:lnTo>
                  <a:pt x="0" y="247650"/>
                </a:lnTo>
                <a:lnTo>
                  <a:pt x="0" y="266700"/>
                </a:lnTo>
                <a:lnTo>
                  <a:pt x="1524" y="277813"/>
                </a:lnTo>
                <a:lnTo>
                  <a:pt x="6350" y="285750"/>
                </a:lnTo>
                <a:lnTo>
                  <a:pt x="11176" y="292100"/>
                </a:lnTo>
                <a:lnTo>
                  <a:pt x="12700" y="298450"/>
                </a:lnTo>
                <a:lnTo>
                  <a:pt x="14224" y="303213"/>
                </a:lnTo>
                <a:lnTo>
                  <a:pt x="19050" y="304800"/>
                </a:lnTo>
                <a:lnTo>
                  <a:pt x="25400" y="306388"/>
                </a:lnTo>
                <a:lnTo>
                  <a:pt x="31750" y="311150"/>
                </a:lnTo>
                <a:lnTo>
                  <a:pt x="36576" y="317500"/>
                </a:lnTo>
                <a:lnTo>
                  <a:pt x="38100" y="323850"/>
                </a:lnTo>
                <a:lnTo>
                  <a:pt x="39624" y="330200"/>
                </a:lnTo>
                <a:lnTo>
                  <a:pt x="44450" y="336550"/>
                </a:lnTo>
                <a:lnTo>
                  <a:pt x="50800" y="341313"/>
                </a:lnTo>
                <a:lnTo>
                  <a:pt x="57150" y="342900"/>
                </a:lnTo>
                <a:lnTo>
                  <a:pt x="69850" y="342900"/>
                </a:lnTo>
                <a:lnTo>
                  <a:pt x="74676" y="344488"/>
                </a:lnTo>
                <a:lnTo>
                  <a:pt x="76200" y="349250"/>
                </a:lnTo>
                <a:lnTo>
                  <a:pt x="77724" y="354013"/>
                </a:lnTo>
                <a:lnTo>
                  <a:pt x="82550" y="355600"/>
                </a:lnTo>
                <a:lnTo>
                  <a:pt x="95250" y="355600"/>
                </a:lnTo>
                <a:lnTo>
                  <a:pt x="107950" y="355600"/>
                </a:lnTo>
                <a:lnTo>
                  <a:pt x="120650" y="355600"/>
                </a:lnTo>
                <a:lnTo>
                  <a:pt x="133350" y="355600"/>
                </a:lnTo>
                <a:lnTo>
                  <a:pt x="146050" y="355600"/>
                </a:lnTo>
                <a:lnTo>
                  <a:pt x="158750" y="355600"/>
                </a:lnTo>
                <a:lnTo>
                  <a:pt x="177800" y="355600"/>
                </a:lnTo>
                <a:lnTo>
                  <a:pt x="196850" y="355600"/>
                </a:lnTo>
                <a:lnTo>
                  <a:pt x="209550" y="355600"/>
                </a:lnTo>
                <a:lnTo>
                  <a:pt x="214376" y="354013"/>
                </a:lnTo>
                <a:lnTo>
                  <a:pt x="215900" y="349250"/>
                </a:lnTo>
                <a:lnTo>
                  <a:pt x="217424" y="342900"/>
                </a:lnTo>
                <a:lnTo>
                  <a:pt x="222250" y="336550"/>
                </a:lnTo>
                <a:lnTo>
                  <a:pt x="227076" y="330200"/>
                </a:lnTo>
                <a:lnTo>
                  <a:pt x="228600" y="323850"/>
                </a:lnTo>
                <a:lnTo>
                  <a:pt x="230124" y="317500"/>
                </a:lnTo>
                <a:lnTo>
                  <a:pt x="234950" y="311150"/>
                </a:lnTo>
                <a:lnTo>
                  <a:pt x="239776" y="304800"/>
                </a:lnTo>
                <a:lnTo>
                  <a:pt x="241300" y="298450"/>
                </a:lnTo>
                <a:lnTo>
                  <a:pt x="241300" y="285750"/>
                </a:lnTo>
                <a:lnTo>
                  <a:pt x="241300" y="273050"/>
                </a:lnTo>
                <a:lnTo>
                  <a:pt x="241300" y="254000"/>
                </a:lnTo>
                <a:lnTo>
                  <a:pt x="241300" y="234950"/>
                </a:lnTo>
                <a:lnTo>
                  <a:pt x="241300" y="222250"/>
                </a:lnTo>
                <a:lnTo>
                  <a:pt x="241300" y="209550"/>
                </a:lnTo>
                <a:lnTo>
                  <a:pt x="241300" y="190500"/>
                </a:lnTo>
                <a:lnTo>
                  <a:pt x="241300" y="165100"/>
                </a:lnTo>
                <a:lnTo>
                  <a:pt x="241300" y="146050"/>
                </a:lnTo>
                <a:lnTo>
                  <a:pt x="241300" y="133350"/>
                </a:lnTo>
                <a:lnTo>
                  <a:pt x="239776" y="125413"/>
                </a:lnTo>
                <a:lnTo>
                  <a:pt x="234950" y="114300"/>
                </a:lnTo>
                <a:lnTo>
                  <a:pt x="230124" y="103188"/>
                </a:lnTo>
                <a:lnTo>
                  <a:pt x="228600" y="95250"/>
                </a:lnTo>
                <a:lnTo>
                  <a:pt x="225425" y="88900"/>
                </a:lnTo>
                <a:lnTo>
                  <a:pt x="215900" y="82550"/>
                </a:lnTo>
                <a:lnTo>
                  <a:pt x="204724" y="77788"/>
                </a:lnTo>
                <a:lnTo>
                  <a:pt x="196850" y="76200"/>
                </a:lnTo>
                <a:lnTo>
                  <a:pt x="177800" y="76200"/>
                </a:lnTo>
                <a:lnTo>
                  <a:pt x="166624" y="74613"/>
                </a:lnTo>
                <a:lnTo>
                  <a:pt x="158750" y="69850"/>
                </a:lnTo>
                <a:lnTo>
                  <a:pt x="150876" y="63500"/>
                </a:lnTo>
                <a:lnTo>
                  <a:pt x="139700" y="57150"/>
                </a:lnTo>
                <a:lnTo>
                  <a:pt x="128524" y="52388"/>
                </a:lnTo>
                <a:lnTo>
                  <a:pt x="120650" y="50800"/>
                </a:lnTo>
                <a:lnTo>
                  <a:pt x="107950" y="50800"/>
                </a:lnTo>
                <a:lnTo>
                  <a:pt x="95250" y="50800"/>
                </a:lnTo>
                <a:lnTo>
                  <a:pt x="82550" y="50800"/>
                </a:lnTo>
                <a:lnTo>
                  <a:pt x="76200" y="49213"/>
                </a:lnTo>
                <a:lnTo>
                  <a:pt x="69850" y="44450"/>
                </a:lnTo>
                <a:lnTo>
                  <a:pt x="63500" y="39688"/>
                </a:lnTo>
                <a:lnTo>
                  <a:pt x="57150" y="38100"/>
                </a:lnTo>
                <a:lnTo>
                  <a:pt x="52324" y="39688"/>
                </a:lnTo>
                <a:lnTo>
                  <a:pt x="50800" y="44450"/>
                </a:lnTo>
                <a:lnTo>
                  <a:pt x="50800" y="50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93681" y="4650581"/>
            <a:ext cx="107157" cy="7144"/>
          </a:xfrm>
          <a:custGeom>
            <a:avLst/>
            <a:gdLst/>
            <a:ahLst/>
            <a:cxnLst/>
            <a:rect l="0" t="0" r="0" b="0"/>
            <a:pathLst>
              <a:path w="190501" h="12701">
                <a:moveTo>
                  <a:pt x="0" y="12700"/>
                </a:moveTo>
                <a:lnTo>
                  <a:pt x="12700" y="12700"/>
                </a:lnTo>
                <a:lnTo>
                  <a:pt x="3175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65100" y="11113"/>
                </a:lnTo>
                <a:lnTo>
                  <a:pt x="177800" y="6350"/>
                </a:lnTo>
                <a:lnTo>
                  <a:pt x="1905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43700" y="4586288"/>
            <a:ext cx="135732" cy="146447"/>
          </a:xfrm>
          <a:custGeom>
            <a:avLst/>
            <a:gdLst/>
            <a:ahLst/>
            <a:cxnLst/>
            <a:rect l="0" t="0" r="0" b="0"/>
            <a:pathLst>
              <a:path w="241301" h="260351">
                <a:moveTo>
                  <a:pt x="0" y="25400"/>
                </a:moveTo>
                <a:lnTo>
                  <a:pt x="6350" y="25400"/>
                </a:lnTo>
                <a:lnTo>
                  <a:pt x="19050" y="25400"/>
                </a:lnTo>
                <a:lnTo>
                  <a:pt x="25400" y="23813"/>
                </a:lnTo>
                <a:lnTo>
                  <a:pt x="31750" y="19050"/>
                </a:lnTo>
                <a:lnTo>
                  <a:pt x="38100" y="14288"/>
                </a:lnTo>
                <a:lnTo>
                  <a:pt x="44450" y="12700"/>
                </a:lnTo>
                <a:lnTo>
                  <a:pt x="49213" y="11113"/>
                </a:lnTo>
                <a:lnTo>
                  <a:pt x="50800" y="6350"/>
                </a:lnTo>
                <a:lnTo>
                  <a:pt x="52388" y="1588"/>
                </a:lnTo>
                <a:lnTo>
                  <a:pt x="57150" y="0"/>
                </a:lnTo>
                <a:lnTo>
                  <a:pt x="69850" y="0"/>
                </a:lnTo>
                <a:lnTo>
                  <a:pt x="74613" y="1588"/>
                </a:lnTo>
                <a:lnTo>
                  <a:pt x="76200" y="6350"/>
                </a:lnTo>
                <a:lnTo>
                  <a:pt x="77788" y="11113"/>
                </a:lnTo>
                <a:lnTo>
                  <a:pt x="82550" y="12700"/>
                </a:lnTo>
                <a:lnTo>
                  <a:pt x="88900" y="15875"/>
                </a:lnTo>
                <a:lnTo>
                  <a:pt x="95250" y="25400"/>
                </a:lnTo>
                <a:lnTo>
                  <a:pt x="101600" y="36513"/>
                </a:lnTo>
                <a:lnTo>
                  <a:pt x="107950" y="44450"/>
                </a:lnTo>
                <a:lnTo>
                  <a:pt x="112713" y="50800"/>
                </a:lnTo>
                <a:lnTo>
                  <a:pt x="114300" y="57150"/>
                </a:lnTo>
                <a:lnTo>
                  <a:pt x="115888" y="65088"/>
                </a:lnTo>
                <a:lnTo>
                  <a:pt x="120650" y="76200"/>
                </a:lnTo>
                <a:lnTo>
                  <a:pt x="127000" y="87313"/>
                </a:lnTo>
                <a:lnTo>
                  <a:pt x="133350" y="95250"/>
                </a:lnTo>
                <a:lnTo>
                  <a:pt x="139700" y="104775"/>
                </a:lnTo>
                <a:lnTo>
                  <a:pt x="146050" y="120650"/>
                </a:lnTo>
                <a:lnTo>
                  <a:pt x="150813" y="136525"/>
                </a:lnTo>
                <a:lnTo>
                  <a:pt x="152400" y="146050"/>
                </a:lnTo>
                <a:lnTo>
                  <a:pt x="152400" y="158750"/>
                </a:lnTo>
                <a:lnTo>
                  <a:pt x="152400" y="171450"/>
                </a:lnTo>
                <a:lnTo>
                  <a:pt x="152400" y="184150"/>
                </a:lnTo>
                <a:lnTo>
                  <a:pt x="150813" y="188913"/>
                </a:lnTo>
                <a:lnTo>
                  <a:pt x="146050" y="190500"/>
                </a:lnTo>
                <a:lnTo>
                  <a:pt x="141288" y="192088"/>
                </a:lnTo>
                <a:lnTo>
                  <a:pt x="139700" y="196850"/>
                </a:lnTo>
                <a:lnTo>
                  <a:pt x="138113" y="203200"/>
                </a:lnTo>
                <a:lnTo>
                  <a:pt x="133350" y="209550"/>
                </a:lnTo>
                <a:lnTo>
                  <a:pt x="120650" y="222250"/>
                </a:lnTo>
                <a:lnTo>
                  <a:pt x="115888" y="228600"/>
                </a:lnTo>
                <a:lnTo>
                  <a:pt x="114300" y="234950"/>
                </a:lnTo>
                <a:lnTo>
                  <a:pt x="112713" y="241300"/>
                </a:lnTo>
                <a:lnTo>
                  <a:pt x="107950" y="247650"/>
                </a:lnTo>
                <a:lnTo>
                  <a:pt x="103188" y="254000"/>
                </a:lnTo>
                <a:lnTo>
                  <a:pt x="101600" y="260350"/>
                </a:lnTo>
                <a:lnTo>
                  <a:pt x="104775" y="254000"/>
                </a:lnTo>
                <a:lnTo>
                  <a:pt x="114300" y="247650"/>
                </a:lnTo>
                <a:lnTo>
                  <a:pt x="125413" y="242888"/>
                </a:lnTo>
                <a:lnTo>
                  <a:pt x="133350" y="241300"/>
                </a:lnTo>
                <a:lnTo>
                  <a:pt x="139700" y="239713"/>
                </a:lnTo>
                <a:lnTo>
                  <a:pt x="146050" y="234950"/>
                </a:lnTo>
                <a:lnTo>
                  <a:pt x="152400" y="230188"/>
                </a:lnTo>
                <a:lnTo>
                  <a:pt x="158750" y="228600"/>
                </a:lnTo>
                <a:lnTo>
                  <a:pt x="163513" y="227013"/>
                </a:lnTo>
                <a:lnTo>
                  <a:pt x="165100" y="222250"/>
                </a:lnTo>
                <a:lnTo>
                  <a:pt x="166688" y="217488"/>
                </a:lnTo>
                <a:lnTo>
                  <a:pt x="171450" y="215900"/>
                </a:lnTo>
                <a:lnTo>
                  <a:pt x="184150" y="215900"/>
                </a:lnTo>
                <a:lnTo>
                  <a:pt x="196850" y="215900"/>
                </a:lnTo>
                <a:lnTo>
                  <a:pt x="209550" y="215900"/>
                </a:lnTo>
                <a:lnTo>
                  <a:pt x="222250" y="215900"/>
                </a:lnTo>
                <a:lnTo>
                  <a:pt x="234950" y="215900"/>
                </a:lnTo>
                <a:lnTo>
                  <a:pt x="239713" y="214313"/>
                </a:lnTo>
                <a:lnTo>
                  <a:pt x="241300" y="209550"/>
                </a:lnTo>
                <a:lnTo>
                  <a:pt x="241300" y="196850"/>
                </a:lnTo>
                <a:lnTo>
                  <a:pt x="241300" y="190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36581" y="4614863"/>
            <a:ext cx="57151" cy="164307"/>
          </a:xfrm>
          <a:custGeom>
            <a:avLst/>
            <a:gdLst/>
            <a:ahLst/>
            <a:cxnLst/>
            <a:rect l="0" t="0" r="0" b="0"/>
            <a:pathLst>
              <a:path w="101601" h="292101">
                <a:moveTo>
                  <a:pt x="63500" y="0"/>
                </a:moveTo>
                <a:lnTo>
                  <a:pt x="69850" y="0"/>
                </a:lnTo>
                <a:lnTo>
                  <a:pt x="74613" y="1588"/>
                </a:lnTo>
                <a:lnTo>
                  <a:pt x="76200" y="6350"/>
                </a:lnTo>
                <a:lnTo>
                  <a:pt x="76200" y="19050"/>
                </a:lnTo>
                <a:lnTo>
                  <a:pt x="76200" y="31750"/>
                </a:lnTo>
                <a:lnTo>
                  <a:pt x="76200" y="44450"/>
                </a:lnTo>
                <a:lnTo>
                  <a:pt x="77788" y="50800"/>
                </a:lnTo>
                <a:lnTo>
                  <a:pt x="82550" y="57150"/>
                </a:lnTo>
                <a:lnTo>
                  <a:pt x="88900" y="65088"/>
                </a:lnTo>
                <a:lnTo>
                  <a:pt x="95250" y="76200"/>
                </a:lnTo>
                <a:lnTo>
                  <a:pt x="100013" y="87313"/>
                </a:lnTo>
                <a:lnTo>
                  <a:pt x="101600" y="95250"/>
                </a:lnTo>
                <a:lnTo>
                  <a:pt x="101600" y="107950"/>
                </a:lnTo>
                <a:lnTo>
                  <a:pt x="101600" y="120650"/>
                </a:lnTo>
                <a:lnTo>
                  <a:pt x="101600" y="133350"/>
                </a:lnTo>
                <a:lnTo>
                  <a:pt x="101600" y="146050"/>
                </a:lnTo>
                <a:lnTo>
                  <a:pt x="101600" y="158750"/>
                </a:lnTo>
                <a:lnTo>
                  <a:pt x="101600" y="177800"/>
                </a:lnTo>
                <a:lnTo>
                  <a:pt x="101600" y="196850"/>
                </a:lnTo>
                <a:lnTo>
                  <a:pt x="101600" y="215900"/>
                </a:lnTo>
                <a:lnTo>
                  <a:pt x="101600" y="234950"/>
                </a:lnTo>
                <a:lnTo>
                  <a:pt x="100013" y="241300"/>
                </a:lnTo>
                <a:lnTo>
                  <a:pt x="95250" y="247650"/>
                </a:lnTo>
                <a:lnTo>
                  <a:pt x="90488" y="254000"/>
                </a:lnTo>
                <a:lnTo>
                  <a:pt x="88900" y="260350"/>
                </a:lnTo>
                <a:lnTo>
                  <a:pt x="85725" y="266700"/>
                </a:lnTo>
                <a:lnTo>
                  <a:pt x="76200" y="273050"/>
                </a:lnTo>
                <a:lnTo>
                  <a:pt x="66675" y="279400"/>
                </a:lnTo>
                <a:lnTo>
                  <a:pt x="63500" y="285750"/>
                </a:lnTo>
                <a:lnTo>
                  <a:pt x="61913" y="290513"/>
                </a:lnTo>
                <a:lnTo>
                  <a:pt x="57150" y="292100"/>
                </a:lnTo>
                <a:lnTo>
                  <a:pt x="44450" y="292100"/>
                </a:lnTo>
                <a:lnTo>
                  <a:pt x="31750" y="292100"/>
                </a:lnTo>
                <a:lnTo>
                  <a:pt x="12700" y="292100"/>
                </a:lnTo>
                <a:lnTo>
                  <a:pt x="0" y="2921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029450" y="4521994"/>
            <a:ext cx="28576" cy="239316"/>
          </a:xfrm>
          <a:custGeom>
            <a:avLst/>
            <a:gdLst/>
            <a:ahLst/>
            <a:cxnLst/>
            <a:rect l="0" t="0" r="0" b="0"/>
            <a:pathLst>
              <a:path w="50801" h="425451">
                <a:moveTo>
                  <a:pt x="38100" y="0"/>
                </a:moveTo>
                <a:lnTo>
                  <a:pt x="38100" y="6350"/>
                </a:lnTo>
                <a:lnTo>
                  <a:pt x="38100" y="19050"/>
                </a:lnTo>
                <a:lnTo>
                  <a:pt x="38100" y="31750"/>
                </a:lnTo>
                <a:lnTo>
                  <a:pt x="38100" y="50800"/>
                </a:lnTo>
                <a:lnTo>
                  <a:pt x="38100" y="69850"/>
                </a:lnTo>
                <a:lnTo>
                  <a:pt x="38100" y="95250"/>
                </a:lnTo>
                <a:lnTo>
                  <a:pt x="36513" y="112713"/>
                </a:lnTo>
                <a:lnTo>
                  <a:pt x="31750" y="127000"/>
                </a:lnTo>
                <a:lnTo>
                  <a:pt x="26988" y="139700"/>
                </a:lnTo>
                <a:lnTo>
                  <a:pt x="25400" y="152400"/>
                </a:lnTo>
                <a:lnTo>
                  <a:pt x="25400" y="171450"/>
                </a:lnTo>
                <a:lnTo>
                  <a:pt x="25400" y="190500"/>
                </a:lnTo>
                <a:lnTo>
                  <a:pt x="25400" y="209550"/>
                </a:lnTo>
                <a:lnTo>
                  <a:pt x="25400" y="228600"/>
                </a:lnTo>
                <a:lnTo>
                  <a:pt x="23813" y="239713"/>
                </a:lnTo>
                <a:lnTo>
                  <a:pt x="19050" y="247650"/>
                </a:lnTo>
                <a:lnTo>
                  <a:pt x="14288" y="255588"/>
                </a:lnTo>
                <a:lnTo>
                  <a:pt x="12700" y="266700"/>
                </a:lnTo>
                <a:lnTo>
                  <a:pt x="11113" y="277813"/>
                </a:lnTo>
                <a:lnTo>
                  <a:pt x="6350" y="285750"/>
                </a:lnTo>
                <a:lnTo>
                  <a:pt x="1588" y="292100"/>
                </a:lnTo>
                <a:lnTo>
                  <a:pt x="0" y="298450"/>
                </a:lnTo>
                <a:lnTo>
                  <a:pt x="0" y="317500"/>
                </a:lnTo>
                <a:lnTo>
                  <a:pt x="0" y="342900"/>
                </a:lnTo>
                <a:lnTo>
                  <a:pt x="0" y="361950"/>
                </a:lnTo>
                <a:lnTo>
                  <a:pt x="0" y="374650"/>
                </a:lnTo>
                <a:lnTo>
                  <a:pt x="1588" y="382588"/>
                </a:lnTo>
                <a:lnTo>
                  <a:pt x="6350" y="393700"/>
                </a:lnTo>
                <a:lnTo>
                  <a:pt x="11113" y="404813"/>
                </a:lnTo>
                <a:lnTo>
                  <a:pt x="12700" y="412750"/>
                </a:lnTo>
                <a:lnTo>
                  <a:pt x="12700" y="425450"/>
                </a:lnTo>
                <a:lnTo>
                  <a:pt x="14288" y="419100"/>
                </a:lnTo>
                <a:lnTo>
                  <a:pt x="19050" y="412750"/>
                </a:lnTo>
                <a:lnTo>
                  <a:pt x="25400" y="403225"/>
                </a:lnTo>
                <a:lnTo>
                  <a:pt x="31750" y="387350"/>
                </a:lnTo>
                <a:lnTo>
                  <a:pt x="38100" y="371475"/>
                </a:lnTo>
                <a:lnTo>
                  <a:pt x="44450" y="361950"/>
                </a:lnTo>
                <a:lnTo>
                  <a:pt x="50800" y="3556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93744" y="4514850"/>
            <a:ext cx="135732" cy="214313"/>
          </a:xfrm>
          <a:custGeom>
            <a:avLst/>
            <a:gdLst/>
            <a:ahLst/>
            <a:cxnLst/>
            <a:rect l="0" t="0" r="0" b="0"/>
            <a:pathLst>
              <a:path w="241301" h="381001">
                <a:moveTo>
                  <a:pt x="165100" y="0"/>
                </a:moveTo>
                <a:lnTo>
                  <a:pt x="165100" y="6350"/>
                </a:lnTo>
                <a:lnTo>
                  <a:pt x="163576" y="11113"/>
                </a:lnTo>
                <a:lnTo>
                  <a:pt x="158750" y="12700"/>
                </a:lnTo>
                <a:lnTo>
                  <a:pt x="152400" y="14288"/>
                </a:lnTo>
                <a:lnTo>
                  <a:pt x="146050" y="19050"/>
                </a:lnTo>
                <a:lnTo>
                  <a:pt x="139700" y="23813"/>
                </a:lnTo>
                <a:lnTo>
                  <a:pt x="133350" y="25400"/>
                </a:lnTo>
                <a:lnTo>
                  <a:pt x="128524" y="26988"/>
                </a:lnTo>
                <a:lnTo>
                  <a:pt x="127000" y="31750"/>
                </a:lnTo>
                <a:lnTo>
                  <a:pt x="125476" y="38100"/>
                </a:lnTo>
                <a:lnTo>
                  <a:pt x="120650" y="44450"/>
                </a:lnTo>
                <a:lnTo>
                  <a:pt x="115824" y="50800"/>
                </a:lnTo>
                <a:lnTo>
                  <a:pt x="114300" y="57150"/>
                </a:lnTo>
                <a:lnTo>
                  <a:pt x="111125" y="61913"/>
                </a:lnTo>
                <a:lnTo>
                  <a:pt x="101600" y="63500"/>
                </a:lnTo>
                <a:lnTo>
                  <a:pt x="92075" y="65088"/>
                </a:lnTo>
                <a:lnTo>
                  <a:pt x="88900" y="69850"/>
                </a:lnTo>
                <a:lnTo>
                  <a:pt x="88900" y="82550"/>
                </a:lnTo>
                <a:lnTo>
                  <a:pt x="88900" y="95250"/>
                </a:lnTo>
                <a:lnTo>
                  <a:pt x="88900" y="107950"/>
                </a:lnTo>
                <a:lnTo>
                  <a:pt x="88900" y="120650"/>
                </a:lnTo>
                <a:lnTo>
                  <a:pt x="90424" y="127000"/>
                </a:lnTo>
                <a:lnTo>
                  <a:pt x="95250" y="133350"/>
                </a:lnTo>
                <a:lnTo>
                  <a:pt x="101600" y="138113"/>
                </a:lnTo>
                <a:lnTo>
                  <a:pt x="107950" y="139700"/>
                </a:lnTo>
                <a:lnTo>
                  <a:pt x="114300" y="141288"/>
                </a:lnTo>
                <a:lnTo>
                  <a:pt x="120650" y="146050"/>
                </a:lnTo>
                <a:lnTo>
                  <a:pt x="128524" y="150813"/>
                </a:lnTo>
                <a:lnTo>
                  <a:pt x="139700" y="152400"/>
                </a:lnTo>
                <a:lnTo>
                  <a:pt x="150876" y="153988"/>
                </a:lnTo>
                <a:lnTo>
                  <a:pt x="158750" y="158750"/>
                </a:lnTo>
                <a:lnTo>
                  <a:pt x="171450" y="171450"/>
                </a:lnTo>
                <a:lnTo>
                  <a:pt x="179324" y="176213"/>
                </a:lnTo>
                <a:lnTo>
                  <a:pt x="190500" y="177800"/>
                </a:lnTo>
                <a:lnTo>
                  <a:pt x="209550" y="177800"/>
                </a:lnTo>
                <a:lnTo>
                  <a:pt x="217424" y="179388"/>
                </a:lnTo>
                <a:lnTo>
                  <a:pt x="228600" y="184150"/>
                </a:lnTo>
                <a:lnTo>
                  <a:pt x="238125" y="190500"/>
                </a:lnTo>
                <a:lnTo>
                  <a:pt x="241300" y="196850"/>
                </a:lnTo>
                <a:lnTo>
                  <a:pt x="241300" y="209550"/>
                </a:lnTo>
                <a:lnTo>
                  <a:pt x="241300" y="222250"/>
                </a:lnTo>
                <a:lnTo>
                  <a:pt x="241300" y="234950"/>
                </a:lnTo>
                <a:lnTo>
                  <a:pt x="241300" y="247650"/>
                </a:lnTo>
                <a:lnTo>
                  <a:pt x="241300" y="260350"/>
                </a:lnTo>
                <a:lnTo>
                  <a:pt x="241300" y="273050"/>
                </a:lnTo>
                <a:lnTo>
                  <a:pt x="238125" y="279400"/>
                </a:lnTo>
                <a:lnTo>
                  <a:pt x="228600" y="285750"/>
                </a:lnTo>
                <a:lnTo>
                  <a:pt x="203200" y="298450"/>
                </a:lnTo>
                <a:lnTo>
                  <a:pt x="192024" y="303213"/>
                </a:lnTo>
                <a:lnTo>
                  <a:pt x="184150" y="304800"/>
                </a:lnTo>
                <a:lnTo>
                  <a:pt x="177800" y="306388"/>
                </a:lnTo>
                <a:lnTo>
                  <a:pt x="171450" y="311150"/>
                </a:lnTo>
                <a:lnTo>
                  <a:pt x="158750" y="323850"/>
                </a:lnTo>
                <a:lnTo>
                  <a:pt x="152400" y="328613"/>
                </a:lnTo>
                <a:lnTo>
                  <a:pt x="146050" y="330200"/>
                </a:lnTo>
                <a:lnTo>
                  <a:pt x="141224" y="331788"/>
                </a:lnTo>
                <a:lnTo>
                  <a:pt x="139700" y="336550"/>
                </a:lnTo>
                <a:lnTo>
                  <a:pt x="136525" y="342900"/>
                </a:lnTo>
                <a:lnTo>
                  <a:pt x="127000" y="349250"/>
                </a:lnTo>
                <a:lnTo>
                  <a:pt x="115824" y="355600"/>
                </a:lnTo>
                <a:lnTo>
                  <a:pt x="107950" y="361950"/>
                </a:lnTo>
                <a:lnTo>
                  <a:pt x="101600" y="366713"/>
                </a:lnTo>
                <a:lnTo>
                  <a:pt x="95250" y="368300"/>
                </a:lnTo>
                <a:lnTo>
                  <a:pt x="82550" y="368300"/>
                </a:lnTo>
                <a:lnTo>
                  <a:pt x="69850" y="368300"/>
                </a:lnTo>
                <a:lnTo>
                  <a:pt x="57150" y="368300"/>
                </a:lnTo>
                <a:lnTo>
                  <a:pt x="38100" y="368300"/>
                </a:lnTo>
                <a:lnTo>
                  <a:pt x="28575" y="369888"/>
                </a:lnTo>
                <a:lnTo>
                  <a:pt x="25400" y="374650"/>
                </a:lnTo>
                <a:lnTo>
                  <a:pt x="23813" y="379413"/>
                </a:lnTo>
                <a:lnTo>
                  <a:pt x="19050" y="381000"/>
                </a:lnTo>
                <a:lnTo>
                  <a:pt x="14288" y="379413"/>
                </a:lnTo>
                <a:lnTo>
                  <a:pt x="12700" y="374650"/>
                </a:lnTo>
                <a:lnTo>
                  <a:pt x="11113" y="369888"/>
                </a:lnTo>
                <a:lnTo>
                  <a:pt x="6350" y="368300"/>
                </a:lnTo>
                <a:lnTo>
                  <a:pt x="1588" y="366713"/>
                </a:lnTo>
                <a:lnTo>
                  <a:pt x="0" y="361950"/>
                </a:lnTo>
                <a:lnTo>
                  <a:pt x="0" y="349250"/>
                </a:lnTo>
                <a:lnTo>
                  <a:pt x="0" y="342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36606" y="4529138"/>
            <a:ext cx="128588" cy="35719"/>
          </a:xfrm>
          <a:custGeom>
            <a:avLst/>
            <a:gdLst/>
            <a:ahLst/>
            <a:cxnLst/>
            <a:rect l="0" t="0" r="0" b="0"/>
            <a:pathLst>
              <a:path w="228601" h="63501">
                <a:moveTo>
                  <a:pt x="0" y="63500"/>
                </a:moveTo>
                <a:lnTo>
                  <a:pt x="6350" y="63500"/>
                </a:lnTo>
                <a:lnTo>
                  <a:pt x="19050" y="63500"/>
                </a:lnTo>
                <a:lnTo>
                  <a:pt x="31750" y="63500"/>
                </a:lnTo>
                <a:lnTo>
                  <a:pt x="44450" y="63500"/>
                </a:lnTo>
                <a:lnTo>
                  <a:pt x="50800" y="61913"/>
                </a:lnTo>
                <a:lnTo>
                  <a:pt x="57150" y="57150"/>
                </a:lnTo>
                <a:lnTo>
                  <a:pt x="61976" y="50800"/>
                </a:lnTo>
                <a:lnTo>
                  <a:pt x="63500" y="44450"/>
                </a:lnTo>
                <a:lnTo>
                  <a:pt x="66675" y="39688"/>
                </a:lnTo>
                <a:lnTo>
                  <a:pt x="76200" y="38100"/>
                </a:lnTo>
                <a:lnTo>
                  <a:pt x="95250" y="38100"/>
                </a:lnTo>
                <a:lnTo>
                  <a:pt x="103124" y="36513"/>
                </a:lnTo>
                <a:lnTo>
                  <a:pt x="114300" y="31750"/>
                </a:lnTo>
                <a:lnTo>
                  <a:pt x="125476" y="25400"/>
                </a:lnTo>
                <a:lnTo>
                  <a:pt x="133350" y="19050"/>
                </a:lnTo>
                <a:lnTo>
                  <a:pt x="139700" y="14288"/>
                </a:lnTo>
                <a:lnTo>
                  <a:pt x="146050" y="12700"/>
                </a:lnTo>
                <a:lnTo>
                  <a:pt x="158750" y="12700"/>
                </a:lnTo>
                <a:lnTo>
                  <a:pt x="171450" y="12700"/>
                </a:lnTo>
                <a:lnTo>
                  <a:pt x="184150" y="12700"/>
                </a:lnTo>
                <a:lnTo>
                  <a:pt x="190500" y="11113"/>
                </a:lnTo>
                <a:lnTo>
                  <a:pt x="196850" y="6350"/>
                </a:lnTo>
                <a:lnTo>
                  <a:pt x="203200" y="1588"/>
                </a:lnTo>
                <a:lnTo>
                  <a:pt x="209550" y="0"/>
                </a:lnTo>
                <a:lnTo>
                  <a:pt x="222250" y="0"/>
                </a:lnTo>
                <a:lnTo>
                  <a:pt x="2286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00825" y="4314825"/>
            <a:ext cx="892969" cy="571501"/>
          </a:xfrm>
          <a:custGeom>
            <a:avLst/>
            <a:gdLst/>
            <a:ahLst/>
            <a:cxnLst/>
            <a:rect l="0" t="0" r="0" b="0"/>
            <a:pathLst>
              <a:path w="1587501" h="1016001">
                <a:moveTo>
                  <a:pt x="1435100" y="215900"/>
                </a:moveTo>
                <a:lnTo>
                  <a:pt x="1428750" y="209550"/>
                </a:lnTo>
                <a:lnTo>
                  <a:pt x="1420876" y="203200"/>
                </a:lnTo>
                <a:lnTo>
                  <a:pt x="1409700" y="196850"/>
                </a:lnTo>
                <a:lnTo>
                  <a:pt x="1384300" y="184150"/>
                </a:lnTo>
                <a:lnTo>
                  <a:pt x="1370076" y="179388"/>
                </a:lnTo>
                <a:lnTo>
                  <a:pt x="1352550" y="177800"/>
                </a:lnTo>
                <a:lnTo>
                  <a:pt x="1333500" y="176213"/>
                </a:lnTo>
                <a:lnTo>
                  <a:pt x="1314450" y="171450"/>
                </a:lnTo>
                <a:lnTo>
                  <a:pt x="1292225" y="166688"/>
                </a:lnTo>
                <a:lnTo>
                  <a:pt x="1263650" y="165100"/>
                </a:lnTo>
                <a:lnTo>
                  <a:pt x="1233424" y="163513"/>
                </a:lnTo>
                <a:lnTo>
                  <a:pt x="1206500" y="158750"/>
                </a:lnTo>
                <a:lnTo>
                  <a:pt x="1177925" y="153988"/>
                </a:lnTo>
                <a:lnTo>
                  <a:pt x="1143000" y="152400"/>
                </a:lnTo>
                <a:lnTo>
                  <a:pt x="1103376" y="150813"/>
                </a:lnTo>
                <a:lnTo>
                  <a:pt x="1060450" y="146050"/>
                </a:lnTo>
                <a:lnTo>
                  <a:pt x="1019175" y="141288"/>
                </a:lnTo>
                <a:lnTo>
                  <a:pt x="984250" y="139700"/>
                </a:lnTo>
                <a:lnTo>
                  <a:pt x="950913" y="139700"/>
                </a:lnTo>
                <a:lnTo>
                  <a:pt x="914400" y="139700"/>
                </a:lnTo>
                <a:lnTo>
                  <a:pt x="874713" y="139700"/>
                </a:lnTo>
                <a:lnTo>
                  <a:pt x="831850" y="139700"/>
                </a:lnTo>
                <a:lnTo>
                  <a:pt x="792163" y="139700"/>
                </a:lnTo>
                <a:lnTo>
                  <a:pt x="762000" y="139700"/>
                </a:lnTo>
                <a:lnTo>
                  <a:pt x="711200" y="139700"/>
                </a:lnTo>
                <a:lnTo>
                  <a:pt x="666750" y="139700"/>
                </a:lnTo>
                <a:lnTo>
                  <a:pt x="628650" y="139700"/>
                </a:lnTo>
                <a:lnTo>
                  <a:pt x="590550" y="139700"/>
                </a:lnTo>
                <a:lnTo>
                  <a:pt x="574675" y="141288"/>
                </a:lnTo>
                <a:lnTo>
                  <a:pt x="565150" y="146050"/>
                </a:lnTo>
                <a:lnTo>
                  <a:pt x="558800" y="150813"/>
                </a:lnTo>
                <a:lnTo>
                  <a:pt x="552450" y="152400"/>
                </a:lnTo>
                <a:lnTo>
                  <a:pt x="539750" y="152400"/>
                </a:lnTo>
                <a:lnTo>
                  <a:pt x="531813" y="153988"/>
                </a:lnTo>
                <a:lnTo>
                  <a:pt x="520700" y="158750"/>
                </a:lnTo>
                <a:lnTo>
                  <a:pt x="509588" y="163513"/>
                </a:lnTo>
                <a:lnTo>
                  <a:pt x="501650" y="165100"/>
                </a:lnTo>
                <a:lnTo>
                  <a:pt x="493713" y="166688"/>
                </a:lnTo>
                <a:lnTo>
                  <a:pt x="482600" y="171450"/>
                </a:lnTo>
                <a:lnTo>
                  <a:pt x="471488" y="176213"/>
                </a:lnTo>
                <a:lnTo>
                  <a:pt x="463550" y="177800"/>
                </a:lnTo>
                <a:lnTo>
                  <a:pt x="455613" y="179388"/>
                </a:lnTo>
                <a:lnTo>
                  <a:pt x="444500" y="184150"/>
                </a:lnTo>
                <a:lnTo>
                  <a:pt x="431800" y="188913"/>
                </a:lnTo>
                <a:lnTo>
                  <a:pt x="419100" y="190500"/>
                </a:lnTo>
                <a:lnTo>
                  <a:pt x="407988" y="192088"/>
                </a:lnTo>
                <a:lnTo>
                  <a:pt x="400050" y="196850"/>
                </a:lnTo>
                <a:lnTo>
                  <a:pt x="392113" y="203200"/>
                </a:lnTo>
                <a:lnTo>
                  <a:pt x="381000" y="209550"/>
                </a:lnTo>
                <a:lnTo>
                  <a:pt x="369888" y="214313"/>
                </a:lnTo>
                <a:lnTo>
                  <a:pt x="361950" y="215900"/>
                </a:lnTo>
                <a:lnTo>
                  <a:pt x="342900" y="215900"/>
                </a:lnTo>
                <a:lnTo>
                  <a:pt x="333375" y="217488"/>
                </a:lnTo>
                <a:lnTo>
                  <a:pt x="330200" y="222250"/>
                </a:lnTo>
                <a:lnTo>
                  <a:pt x="328613" y="227013"/>
                </a:lnTo>
                <a:lnTo>
                  <a:pt x="323850" y="228600"/>
                </a:lnTo>
                <a:lnTo>
                  <a:pt x="319088" y="230188"/>
                </a:lnTo>
                <a:lnTo>
                  <a:pt x="317500" y="234950"/>
                </a:lnTo>
                <a:lnTo>
                  <a:pt x="314325" y="241300"/>
                </a:lnTo>
                <a:lnTo>
                  <a:pt x="304800" y="247650"/>
                </a:lnTo>
                <a:lnTo>
                  <a:pt x="293688" y="252413"/>
                </a:lnTo>
                <a:lnTo>
                  <a:pt x="285750" y="254000"/>
                </a:lnTo>
                <a:lnTo>
                  <a:pt x="279400" y="255588"/>
                </a:lnTo>
                <a:lnTo>
                  <a:pt x="273050" y="260350"/>
                </a:lnTo>
                <a:lnTo>
                  <a:pt x="266700" y="265113"/>
                </a:lnTo>
                <a:lnTo>
                  <a:pt x="260350" y="266700"/>
                </a:lnTo>
                <a:lnTo>
                  <a:pt x="247650" y="266700"/>
                </a:lnTo>
                <a:lnTo>
                  <a:pt x="234950" y="266700"/>
                </a:lnTo>
                <a:lnTo>
                  <a:pt x="228600" y="268288"/>
                </a:lnTo>
                <a:lnTo>
                  <a:pt x="222250" y="273050"/>
                </a:lnTo>
                <a:lnTo>
                  <a:pt x="215900" y="277813"/>
                </a:lnTo>
                <a:lnTo>
                  <a:pt x="209550" y="279400"/>
                </a:lnTo>
                <a:lnTo>
                  <a:pt x="203200" y="280988"/>
                </a:lnTo>
                <a:lnTo>
                  <a:pt x="196850" y="285750"/>
                </a:lnTo>
                <a:lnTo>
                  <a:pt x="184150" y="298450"/>
                </a:lnTo>
                <a:lnTo>
                  <a:pt x="177800" y="303213"/>
                </a:lnTo>
                <a:lnTo>
                  <a:pt x="171450" y="304800"/>
                </a:lnTo>
                <a:lnTo>
                  <a:pt x="166688" y="306388"/>
                </a:lnTo>
                <a:lnTo>
                  <a:pt x="165100" y="311150"/>
                </a:lnTo>
                <a:lnTo>
                  <a:pt x="161925" y="315913"/>
                </a:lnTo>
                <a:lnTo>
                  <a:pt x="152400" y="317500"/>
                </a:lnTo>
                <a:lnTo>
                  <a:pt x="142875" y="319088"/>
                </a:lnTo>
                <a:lnTo>
                  <a:pt x="139700" y="323850"/>
                </a:lnTo>
                <a:lnTo>
                  <a:pt x="136525" y="330200"/>
                </a:lnTo>
                <a:lnTo>
                  <a:pt x="127000" y="336550"/>
                </a:lnTo>
                <a:lnTo>
                  <a:pt x="115888" y="342900"/>
                </a:lnTo>
                <a:lnTo>
                  <a:pt x="107950" y="349250"/>
                </a:lnTo>
                <a:lnTo>
                  <a:pt x="103188" y="355600"/>
                </a:lnTo>
                <a:lnTo>
                  <a:pt x="101600" y="361950"/>
                </a:lnTo>
                <a:lnTo>
                  <a:pt x="100013" y="366713"/>
                </a:lnTo>
                <a:lnTo>
                  <a:pt x="95250" y="368300"/>
                </a:lnTo>
                <a:lnTo>
                  <a:pt x="88900" y="369888"/>
                </a:lnTo>
                <a:lnTo>
                  <a:pt x="82550" y="374650"/>
                </a:lnTo>
                <a:lnTo>
                  <a:pt x="76200" y="379413"/>
                </a:lnTo>
                <a:lnTo>
                  <a:pt x="69850" y="381000"/>
                </a:lnTo>
                <a:lnTo>
                  <a:pt x="65088" y="384175"/>
                </a:lnTo>
                <a:lnTo>
                  <a:pt x="63500" y="393700"/>
                </a:lnTo>
                <a:lnTo>
                  <a:pt x="61913" y="404813"/>
                </a:lnTo>
                <a:lnTo>
                  <a:pt x="57150" y="412750"/>
                </a:lnTo>
                <a:lnTo>
                  <a:pt x="52388" y="419100"/>
                </a:lnTo>
                <a:lnTo>
                  <a:pt x="50800" y="425450"/>
                </a:lnTo>
                <a:lnTo>
                  <a:pt x="49213" y="433388"/>
                </a:lnTo>
                <a:lnTo>
                  <a:pt x="44450" y="444500"/>
                </a:lnTo>
                <a:lnTo>
                  <a:pt x="39688" y="455613"/>
                </a:lnTo>
                <a:lnTo>
                  <a:pt x="38100" y="463550"/>
                </a:lnTo>
                <a:lnTo>
                  <a:pt x="38100" y="482600"/>
                </a:lnTo>
                <a:lnTo>
                  <a:pt x="38100" y="501650"/>
                </a:lnTo>
                <a:lnTo>
                  <a:pt x="36513" y="508000"/>
                </a:lnTo>
                <a:lnTo>
                  <a:pt x="31750" y="514350"/>
                </a:lnTo>
                <a:lnTo>
                  <a:pt x="25400" y="522288"/>
                </a:lnTo>
                <a:lnTo>
                  <a:pt x="19050" y="533400"/>
                </a:lnTo>
                <a:lnTo>
                  <a:pt x="14288" y="544513"/>
                </a:lnTo>
                <a:lnTo>
                  <a:pt x="12700" y="552450"/>
                </a:lnTo>
                <a:lnTo>
                  <a:pt x="12700" y="565150"/>
                </a:lnTo>
                <a:lnTo>
                  <a:pt x="12700" y="577850"/>
                </a:lnTo>
                <a:lnTo>
                  <a:pt x="12700" y="590550"/>
                </a:lnTo>
                <a:lnTo>
                  <a:pt x="12700" y="609600"/>
                </a:lnTo>
                <a:lnTo>
                  <a:pt x="12700" y="628650"/>
                </a:lnTo>
                <a:lnTo>
                  <a:pt x="11113" y="636588"/>
                </a:lnTo>
                <a:lnTo>
                  <a:pt x="6350" y="647700"/>
                </a:lnTo>
                <a:lnTo>
                  <a:pt x="1588" y="660400"/>
                </a:lnTo>
                <a:lnTo>
                  <a:pt x="0" y="673100"/>
                </a:lnTo>
                <a:lnTo>
                  <a:pt x="0" y="692150"/>
                </a:lnTo>
                <a:lnTo>
                  <a:pt x="0" y="711200"/>
                </a:lnTo>
                <a:lnTo>
                  <a:pt x="0" y="730250"/>
                </a:lnTo>
                <a:lnTo>
                  <a:pt x="0" y="742950"/>
                </a:lnTo>
                <a:lnTo>
                  <a:pt x="0" y="755650"/>
                </a:lnTo>
                <a:lnTo>
                  <a:pt x="0" y="768350"/>
                </a:lnTo>
                <a:lnTo>
                  <a:pt x="0" y="781050"/>
                </a:lnTo>
                <a:lnTo>
                  <a:pt x="0" y="793750"/>
                </a:lnTo>
                <a:lnTo>
                  <a:pt x="0" y="806450"/>
                </a:lnTo>
                <a:lnTo>
                  <a:pt x="0" y="819150"/>
                </a:lnTo>
                <a:lnTo>
                  <a:pt x="1588" y="825500"/>
                </a:lnTo>
                <a:lnTo>
                  <a:pt x="6350" y="831850"/>
                </a:lnTo>
                <a:lnTo>
                  <a:pt x="19050" y="844550"/>
                </a:lnTo>
                <a:lnTo>
                  <a:pt x="25400" y="849313"/>
                </a:lnTo>
                <a:lnTo>
                  <a:pt x="31750" y="850900"/>
                </a:lnTo>
                <a:lnTo>
                  <a:pt x="38100" y="854075"/>
                </a:lnTo>
                <a:lnTo>
                  <a:pt x="44450" y="863600"/>
                </a:lnTo>
                <a:lnTo>
                  <a:pt x="52388" y="874713"/>
                </a:lnTo>
                <a:lnTo>
                  <a:pt x="63500" y="882650"/>
                </a:lnTo>
                <a:lnTo>
                  <a:pt x="76200" y="890588"/>
                </a:lnTo>
                <a:lnTo>
                  <a:pt x="88900" y="901700"/>
                </a:lnTo>
                <a:lnTo>
                  <a:pt x="100013" y="911225"/>
                </a:lnTo>
                <a:lnTo>
                  <a:pt x="107950" y="914400"/>
                </a:lnTo>
                <a:lnTo>
                  <a:pt x="119063" y="917575"/>
                </a:lnTo>
                <a:lnTo>
                  <a:pt x="139700" y="927100"/>
                </a:lnTo>
                <a:lnTo>
                  <a:pt x="160338" y="938213"/>
                </a:lnTo>
                <a:lnTo>
                  <a:pt x="171450" y="946150"/>
                </a:lnTo>
                <a:lnTo>
                  <a:pt x="179388" y="952500"/>
                </a:lnTo>
                <a:lnTo>
                  <a:pt x="190500" y="958850"/>
                </a:lnTo>
                <a:lnTo>
                  <a:pt x="222250" y="971550"/>
                </a:lnTo>
                <a:lnTo>
                  <a:pt x="254000" y="984250"/>
                </a:lnTo>
                <a:lnTo>
                  <a:pt x="266700" y="989013"/>
                </a:lnTo>
                <a:lnTo>
                  <a:pt x="279400" y="990600"/>
                </a:lnTo>
                <a:lnTo>
                  <a:pt x="290513" y="992188"/>
                </a:lnTo>
                <a:lnTo>
                  <a:pt x="298450" y="996950"/>
                </a:lnTo>
                <a:lnTo>
                  <a:pt x="311150" y="1001713"/>
                </a:lnTo>
                <a:lnTo>
                  <a:pt x="336550" y="1003300"/>
                </a:lnTo>
                <a:lnTo>
                  <a:pt x="381000" y="1003300"/>
                </a:lnTo>
                <a:lnTo>
                  <a:pt x="396875" y="1004888"/>
                </a:lnTo>
                <a:lnTo>
                  <a:pt x="419100" y="1009650"/>
                </a:lnTo>
                <a:lnTo>
                  <a:pt x="444500" y="1014413"/>
                </a:lnTo>
                <a:lnTo>
                  <a:pt x="469900" y="1016000"/>
                </a:lnTo>
                <a:lnTo>
                  <a:pt x="520700" y="1016000"/>
                </a:lnTo>
                <a:lnTo>
                  <a:pt x="584200" y="1016000"/>
                </a:lnTo>
                <a:lnTo>
                  <a:pt x="647700" y="1016000"/>
                </a:lnTo>
                <a:lnTo>
                  <a:pt x="698500" y="1016000"/>
                </a:lnTo>
                <a:lnTo>
                  <a:pt x="762000" y="1016000"/>
                </a:lnTo>
                <a:lnTo>
                  <a:pt x="819150" y="1016000"/>
                </a:lnTo>
                <a:lnTo>
                  <a:pt x="838200" y="1014413"/>
                </a:lnTo>
                <a:lnTo>
                  <a:pt x="857250" y="1009650"/>
                </a:lnTo>
                <a:lnTo>
                  <a:pt x="874713" y="1004888"/>
                </a:lnTo>
                <a:lnTo>
                  <a:pt x="889000" y="1003300"/>
                </a:lnTo>
                <a:lnTo>
                  <a:pt x="900113" y="1001713"/>
                </a:lnTo>
                <a:lnTo>
                  <a:pt x="908050" y="996950"/>
                </a:lnTo>
                <a:lnTo>
                  <a:pt x="914400" y="992188"/>
                </a:lnTo>
                <a:lnTo>
                  <a:pt x="920750" y="990600"/>
                </a:lnTo>
                <a:lnTo>
                  <a:pt x="946150" y="990600"/>
                </a:lnTo>
                <a:lnTo>
                  <a:pt x="960438" y="989013"/>
                </a:lnTo>
                <a:lnTo>
                  <a:pt x="965200" y="984250"/>
                </a:lnTo>
                <a:lnTo>
                  <a:pt x="968375" y="979488"/>
                </a:lnTo>
                <a:lnTo>
                  <a:pt x="977900" y="977900"/>
                </a:lnTo>
                <a:lnTo>
                  <a:pt x="996950" y="977900"/>
                </a:lnTo>
                <a:lnTo>
                  <a:pt x="1016000" y="977900"/>
                </a:lnTo>
                <a:lnTo>
                  <a:pt x="1031875" y="973138"/>
                </a:lnTo>
                <a:lnTo>
                  <a:pt x="1054100" y="958850"/>
                </a:lnTo>
                <a:lnTo>
                  <a:pt x="1074674" y="944563"/>
                </a:lnTo>
                <a:lnTo>
                  <a:pt x="1085850" y="939800"/>
                </a:lnTo>
                <a:lnTo>
                  <a:pt x="1093724" y="938213"/>
                </a:lnTo>
                <a:lnTo>
                  <a:pt x="1104900" y="933450"/>
                </a:lnTo>
                <a:lnTo>
                  <a:pt x="1136650" y="920750"/>
                </a:lnTo>
                <a:lnTo>
                  <a:pt x="1152525" y="914400"/>
                </a:lnTo>
                <a:lnTo>
                  <a:pt x="1162050" y="908050"/>
                </a:lnTo>
                <a:lnTo>
                  <a:pt x="1169924" y="901700"/>
                </a:lnTo>
                <a:lnTo>
                  <a:pt x="1181100" y="895350"/>
                </a:lnTo>
                <a:lnTo>
                  <a:pt x="1212850" y="876300"/>
                </a:lnTo>
                <a:lnTo>
                  <a:pt x="1231900" y="866775"/>
                </a:lnTo>
                <a:lnTo>
                  <a:pt x="1250950" y="863600"/>
                </a:lnTo>
                <a:lnTo>
                  <a:pt x="1268476" y="860425"/>
                </a:lnTo>
                <a:lnTo>
                  <a:pt x="1282700" y="850900"/>
                </a:lnTo>
                <a:lnTo>
                  <a:pt x="1296924" y="839788"/>
                </a:lnTo>
                <a:lnTo>
                  <a:pt x="1314450" y="831850"/>
                </a:lnTo>
                <a:lnTo>
                  <a:pt x="1358900" y="812800"/>
                </a:lnTo>
                <a:lnTo>
                  <a:pt x="1397000" y="793750"/>
                </a:lnTo>
                <a:lnTo>
                  <a:pt x="1408176" y="787400"/>
                </a:lnTo>
                <a:lnTo>
                  <a:pt x="1416050" y="781050"/>
                </a:lnTo>
                <a:lnTo>
                  <a:pt x="1428750" y="768350"/>
                </a:lnTo>
                <a:lnTo>
                  <a:pt x="1435100" y="760413"/>
                </a:lnTo>
                <a:lnTo>
                  <a:pt x="1441450" y="749300"/>
                </a:lnTo>
                <a:lnTo>
                  <a:pt x="1447800" y="738188"/>
                </a:lnTo>
                <a:lnTo>
                  <a:pt x="1454150" y="730250"/>
                </a:lnTo>
                <a:lnTo>
                  <a:pt x="1473200" y="704850"/>
                </a:lnTo>
                <a:lnTo>
                  <a:pt x="1482725" y="687388"/>
                </a:lnTo>
                <a:lnTo>
                  <a:pt x="1485900" y="673100"/>
                </a:lnTo>
                <a:lnTo>
                  <a:pt x="1490726" y="660400"/>
                </a:lnTo>
                <a:lnTo>
                  <a:pt x="1504950" y="647700"/>
                </a:lnTo>
                <a:lnTo>
                  <a:pt x="1519174" y="636588"/>
                </a:lnTo>
                <a:lnTo>
                  <a:pt x="1524000" y="628650"/>
                </a:lnTo>
                <a:lnTo>
                  <a:pt x="1527175" y="620713"/>
                </a:lnTo>
                <a:lnTo>
                  <a:pt x="1536700" y="609600"/>
                </a:lnTo>
                <a:lnTo>
                  <a:pt x="1546225" y="598488"/>
                </a:lnTo>
                <a:lnTo>
                  <a:pt x="1549400" y="590550"/>
                </a:lnTo>
                <a:lnTo>
                  <a:pt x="1552575" y="582613"/>
                </a:lnTo>
                <a:lnTo>
                  <a:pt x="1562100" y="571500"/>
                </a:lnTo>
                <a:lnTo>
                  <a:pt x="1571625" y="560388"/>
                </a:lnTo>
                <a:lnTo>
                  <a:pt x="1574800" y="552450"/>
                </a:lnTo>
                <a:lnTo>
                  <a:pt x="1576324" y="546100"/>
                </a:lnTo>
                <a:lnTo>
                  <a:pt x="1581150" y="539750"/>
                </a:lnTo>
                <a:lnTo>
                  <a:pt x="1585976" y="530225"/>
                </a:lnTo>
                <a:lnTo>
                  <a:pt x="1587500" y="514350"/>
                </a:lnTo>
                <a:lnTo>
                  <a:pt x="1587500" y="488950"/>
                </a:lnTo>
                <a:lnTo>
                  <a:pt x="1587500" y="463550"/>
                </a:lnTo>
                <a:lnTo>
                  <a:pt x="1587500" y="431800"/>
                </a:lnTo>
                <a:lnTo>
                  <a:pt x="1581150" y="387350"/>
                </a:lnTo>
                <a:lnTo>
                  <a:pt x="1573276" y="360363"/>
                </a:lnTo>
                <a:lnTo>
                  <a:pt x="1562100" y="342900"/>
                </a:lnTo>
                <a:lnTo>
                  <a:pt x="1552575" y="328613"/>
                </a:lnTo>
                <a:lnTo>
                  <a:pt x="1549400" y="311150"/>
                </a:lnTo>
                <a:lnTo>
                  <a:pt x="1546225" y="292100"/>
                </a:lnTo>
                <a:lnTo>
                  <a:pt x="1536700" y="273050"/>
                </a:lnTo>
                <a:lnTo>
                  <a:pt x="1511300" y="234950"/>
                </a:lnTo>
                <a:lnTo>
                  <a:pt x="1492250" y="203200"/>
                </a:lnTo>
                <a:lnTo>
                  <a:pt x="1484376" y="190500"/>
                </a:lnTo>
                <a:lnTo>
                  <a:pt x="1473200" y="177800"/>
                </a:lnTo>
                <a:lnTo>
                  <a:pt x="1462024" y="163513"/>
                </a:lnTo>
                <a:lnTo>
                  <a:pt x="1454150" y="146050"/>
                </a:lnTo>
                <a:lnTo>
                  <a:pt x="1446276" y="128588"/>
                </a:lnTo>
                <a:lnTo>
                  <a:pt x="1435100" y="114300"/>
                </a:lnTo>
                <a:lnTo>
                  <a:pt x="1422400" y="103188"/>
                </a:lnTo>
                <a:lnTo>
                  <a:pt x="1409700" y="95250"/>
                </a:lnTo>
                <a:lnTo>
                  <a:pt x="1398524" y="87313"/>
                </a:lnTo>
                <a:lnTo>
                  <a:pt x="1390650" y="76200"/>
                </a:lnTo>
                <a:lnTo>
                  <a:pt x="1381125" y="65088"/>
                </a:lnTo>
                <a:lnTo>
                  <a:pt x="1365250" y="57150"/>
                </a:lnTo>
                <a:lnTo>
                  <a:pt x="1349375" y="50800"/>
                </a:lnTo>
                <a:lnTo>
                  <a:pt x="1339850" y="44450"/>
                </a:lnTo>
                <a:lnTo>
                  <a:pt x="1331976" y="38100"/>
                </a:lnTo>
                <a:lnTo>
                  <a:pt x="1320800" y="31750"/>
                </a:lnTo>
                <a:lnTo>
                  <a:pt x="1309624" y="26988"/>
                </a:lnTo>
                <a:lnTo>
                  <a:pt x="1301750" y="25400"/>
                </a:lnTo>
                <a:lnTo>
                  <a:pt x="1295400" y="23813"/>
                </a:lnTo>
                <a:lnTo>
                  <a:pt x="1289050" y="19050"/>
                </a:lnTo>
                <a:lnTo>
                  <a:pt x="1282700" y="14288"/>
                </a:lnTo>
                <a:lnTo>
                  <a:pt x="1276350" y="12700"/>
                </a:lnTo>
                <a:lnTo>
                  <a:pt x="1271524" y="11113"/>
                </a:lnTo>
                <a:lnTo>
                  <a:pt x="1270000" y="6350"/>
                </a:lnTo>
                <a:lnTo>
                  <a:pt x="1268476" y="1588"/>
                </a:lnTo>
                <a:lnTo>
                  <a:pt x="1263650" y="0"/>
                </a:lnTo>
                <a:lnTo>
                  <a:pt x="1250950" y="0"/>
                </a:lnTo>
                <a:lnTo>
                  <a:pt x="1244600" y="0"/>
                </a:lnTo>
              </a:path>
            </a:pathLst>
          </a:custGeom>
          <a:ln w="85725" cap="flat" cmpd="sng" algn="ctr">
            <a:solidFill>
              <a:srgbClr val="FF0000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67056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648200"/>
              </a:xfrm>
            </p:spPr>
            <p:txBody>
              <a:bodyPr/>
              <a:lstStyle/>
              <a:p>
                <a:r>
                  <a:rPr lang="en-US" dirty="0" smtClean="0"/>
                  <a:t>Factor the Following </a:t>
                </a:r>
                <a:r>
                  <a:rPr lang="en-US" dirty="0" smtClean="0"/>
                  <a:t>Polynomials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648200"/>
              </a:xfrm>
              <a:blipFill rotWithShape="1">
                <a:blip r:embed="rId2"/>
                <a:stretch>
                  <a:fillRect t="-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746760"/>
          </a:xfrm>
        </p:spPr>
        <p:txBody>
          <a:bodyPr>
            <a:normAutofit/>
          </a:bodyPr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568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Go to Kahoot.it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in your group.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Enter the Game pin that appears on the screen and choose your team nickname.</a:t>
            </a:r>
          </a:p>
        </p:txBody>
      </p:sp>
    </p:spTree>
    <p:extLst>
      <p:ext uri="{BB962C8B-B14F-4D97-AF65-F5344CB8AC3E}">
        <p14:creationId xmlns:p14="http://schemas.microsoft.com/office/powerpoint/2010/main" val="37005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Factoring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6511"/>
            <a:ext cx="8374812" cy="4187952"/>
          </a:xfrm>
        </p:spPr>
        <p:txBody>
          <a:bodyPr/>
          <a:lstStyle/>
          <a:p>
            <a:r>
              <a:rPr lang="en-US" b="1" u="sng" dirty="0" smtClean="0"/>
              <a:t>Objective</a:t>
            </a:r>
            <a:r>
              <a:rPr lang="en-US" dirty="0" smtClean="0"/>
              <a:t>: Students will be able to solve quadratic functions by factoring using the grouping method.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Question: What is a Quadratic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13785" cy="1051560"/>
          </a:xfrm>
        </p:spPr>
        <p:txBody>
          <a:bodyPr/>
          <a:lstStyle/>
          <a:p>
            <a:r>
              <a:rPr lang="en-US" dirty="0" smtClean="0"/>
              <a:t>What’s a Polynomial?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467600" cy="424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10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22960"/>
          </a:xfrm>
        </p:spPr>
        <p:txBody>
          <a:bodyPr/>
          <a:lstStyle/>
          <a:p>
            <a:r>
              <a:rPr lang="en-US" dirty="0" smtClean="0"/>
              <a:t>What’s a Quadratic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183880" cy="4264152"/>
              </a:xfrm>
            </p:spPr>
            <p:txBody>
              <a:bodyPr/>
              <a:lstStyle/>
              <a:p>
                <a:r>
                  <a:rPr lang="en-US" dirty="0" smtClean="0"/>
                  <a:t>A quadratic is a polynomial that is written in the form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“ where </a:t>
                </a:r>
                <a:r>
                  <a:rPr lang="en-US" dirty="0"/>
                  <a:t>a</a:t>
                </a:r>
                <a:r>
                  <a:rPr lang="en-US" dirty="0" smtClean="0"/>
                  <a:t>, b, and c are all numbers.</a:t>
                </a:r>
              </a:p>
              <a:p>
                <a:endParaRPr lang="en-US" dirty="0"/>
              </a:p>
              <a:p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, 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dirty="0" smtClean="0"/>
                  <a:t>. Can you tell me why?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183880" cy="4264152"/>
              </a:xfrm>
              <a:blipFill rotWithShape="1">
                <a:blip r:embed="rId2"/>
                <a:stretch>
                  <a:fillRect t="-286" r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2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How to Factor A Quadratic by Grouping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183880" cy="418795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Remember the standard form for a Quadratic: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:endParaRPr lang="en-US" sz="2400" b="0" dirty="0" smtClean="0"/>
              </a:p>
              <a:p>
                <a:r>
                  <a:rPr lang="en-US" sz="2400" dirty="0" smtClean="0"/>
                  <a:t>First, find the product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2400" dirty="0" smtClean="0"/>
                  <a:t> (or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dirty="0" smtClean="0"/>
                  <a:t>). Also, take note of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 (including the sign).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 smtClean="0"/>
                  <a:t>Next, find two numbers that multiply to 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dirty="0" smtClean="0"/>
                  <a:t> and add into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 or have a difference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. It would be best to create a list of factors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183880" cy="4187952"/>
              </a:xfrm>
              <a:blipFill rotWithShape="1">
                <a:blip r:embed="rId2"/>
                <a:stretch>
                  <a:fillRect t="-146" r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96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Factor A Quadratic by Grouping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183880" cy="4187952"/>
              </a:xfrm>
            </p:spPr>
            <p:txBody>
              <a:bodyPr>
                <a:normAutofit/>
              </a:bodyPr>
              <a:lstStyle/>
              <a:p>
                <a:r>
                  <a:rPr lang="en-US" sz="2400" b="0" dirty="0" smtClean="0"/>
                  <a:t>Once you have identified the appropriate factors, you will replace “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</m:oMath>
                </a14:m>
                <a:r>
                  <a:rPr lang="en-US" sz="2400" b="0" dirty="0" smtClean="0"/>
                  <a:t>” with a sum/difference of those factors, also multiplied by “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b="0" dirty="0" smtClean="0"/>
                  <a:t>”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Next, factor completely by grouping (as we will see).</a:t>
                </a:r>
                <a:endParaRPr lang="en-US" sz="2400" b="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183880" cy="4187952"/>
              </a:xfrm>
              <a:blipFill rotWithShape="1">
                <a:blip r:embed="rId2"/>
                <a:stretch>
                  <a:fillRect t="-146" r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72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381000"/>
                <a:ext cx="8183880" cy="10515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Practice Factoring: When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381000"/>
                <a:ext cx="8183880" cy="1051560"/>
              </a:xfrm>
              <a:blipFill rotWithShape="1">
                <a:blip r:embed="rId2"/>
                <a:stretch>
                  <a:fillRect l="-2757" r="-1714" b="-26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524000"/>
                <a:ext cx="4724400" cy="438912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Factor the following polynomial: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Thus, the factors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dirty="0" smtClean="0"/>
                  <a:t> that adds up to 5 are 2 and 3.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524000"/>
                <a:ext cx="4724400" cy="43891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29200" y="1524000"/>
                <a:ext cx="3703320" cy="43891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u="sng" dirty="0" smtClean="0"/>
                  <a:t>List of factors of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/>
                      </a:rPr>
                      <m:t>𝑎𝑐</m:t>
                    </m:r>
                  </m:oMath>
                </a14:m>
                <a:r>
                  <a:rPr lang="en-US" sz="2400" u="sng" dirty="0" smtClean="0"/>
                  <a:t>:</a:t>
                </a:r>
                <a:endParaRPr lang="en-US" sz="2400" dirty="0"/>
              </a:p>
              <a:p>
                <a:pPr lvl="1"/>
                <a:r>
                  <a:rPr lang="en-US" sz="2000" dirty="0" smtClean="0"/>
                  <a:t>1,6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1+6=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2,3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2+3=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29200" y="1524000"/>
                <a:ext cx="3703320" cy="4389120"/>
              </a:xfrm>
              <a:blipFill rotWithShape="1">
                <a:blip r:embed="rId4"/>
                <a:stretch>
                  <a:fillRect t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43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746760"/>
          </a:xfrm>
        </p:spPr>
        <p:txBody>
          <a:bodyPr>
            <a:normAutofit/>
          </a:bodyPr>
          <a:lstStyle/>
          <a:p>
            <a:r>
              <a:rPr lang="en-US" dirty="0" smtClean="0"/>
              <a:t>Example 1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295400"/>
                <a:ext cx="7924800" cy="438912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This mean 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</a:rPr>
                  <a:t>Group the first two and the second two terms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</a:rPr>
                  <a:t>From the groups, factor out their GCF</a:t>
                </a:r>
              </a:p>
              <a:p>
                <a:pPr marL="0" lvl="0" indent="0" algn="ctr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+3(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+2)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Notice that each group has a common term: “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” 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Factor that out from the group, and finally you have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+2)(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295400"/>
                <a:ext cx="7924800" cy="4389120"/>
              </a:xfrm>
              <a:blipFill rotWithShape="1">
                <a:blip r:embed="rId2"/>
                <a:stretch>
                  <a:fillRect t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3352800" y="2895600"/>
            <a:ext cx="1219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2895600"/>
            <a:ext cx="106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57600" y="3733800"/>
            <a:ext cx="685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3736109"/>
            <a:ext cx="762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6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2008</TotalTime>
  <Words>688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Algebra Review: Factoring By Grouping</vt:lpstr>
      <vt:lpstr>Warmup</vt:lpstr>
      <vt:lpstr>Factoring Polynomials</vt:lpstr>
      <vt:lpstr>What’s a Polynomial?</vt:lpstr>
      <vt:lpstr>What’s a Quadratic</vt:lpstr>
      <vt:lpstr>How to Factor A Quadratic by Grouping</vt:lpstr>
      <vt:lpstr>How to Factor A Quadratic by Grouping</vt:lpstr>
      <vt:lpstr>Practice Factoring: When a=1</vt:lpstr>
      <vt:lpstr>Example 1 Continued</vt:lpstr>
      <vt:lpstr>Example</vt:lpstr>
      <vt:lpstr>Critical Question</vt:lpstr>
      <vt:lpstr>Example</vt:lpstr>
      <vt:lpstr>Day 2: Warmup</vt:lpstr>
      <vt:lpstr>Day 2: What about when a&gt;1?</vt:lpstr>
      <vt:lpstr>Example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Review: Factoring</dc:title>
  <dc:creator>David Leon</dc:creator>
  <cp:lastModifiedBy>David Leon</cp:lastModifiedBy>
  <cp:revision>36</cp:revision>
  <cp:lastPrinted>2015-08-24T17:02:19Z</cp:lastPrinted>
  <dcterms:created xsi:type="dcterms:W3CDTF">2015-08-19T04:06:50Z</dcterms:created>
  <dcterms:modified xsi:type="dcterms:W3CDTF">2015-08-24T23:03:28Z</dcterms:modified>
</cp:coreProperties>
</file>