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3" r:id="rId5"/>
    <p:sldId id="265" r:id="rId6"/>
    <p:sldId id="259" r:id="rId7"/>
    <p:sldId id="262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8E3F1E0-6E1A-4B90-AD4C-CCFB6B4248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EEFDF14-07C7-465D-93CF-47B06BC47B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219200"/>
          </a:xfrm>
        </p:spPr>
        <p:txBody>
          <a:bodyPr/>
          <a:lstStyle/>
          <a:p>
            <a:r>
              <a:rPr lang="en-US" dirty="0" smtClean="0"/>
              <a:t>Algebra Review!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31242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Warm-up</a:t>
            </a:r>
          </a:p>
          <a:p>
            <a:pPr lvl="1"/>
            <a:r>
              <a:rPr lang="en-US" sz="3200" dirty="0" smtClean="0"/>
              <a:t>Take about 5-10 minutes to complete the coordinates worksheet from yesterday.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21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646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Worksheet: Order of Operations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Work with your group.</a:t>
            </a:r>
          </a:p>
          <a:p>
            <a:r>
              <a:rPr lang="en-US" dirty="0" smtClean="0"/>
              <a:t>Whatever you do not finish in class is homework.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066800"/>
          </a:xfrm>
        </p:spPr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04" y="1905000"/>
            <a:ext cx="8839200" cy="35052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Objective</a:t>
            </a:r>
            <a:r>
              <a:rPr lang="en-US" sz="2800" dirty="0" smtClean="0"/>
              <a:t>: Students will be able to simplify expressions using order of operations. </a:t>
            </a:r>
          </a:p>
          <a:p>
            <a:endParaRPr lang="en-US" sz="2800" u="sng" dirty="0"/>
          </a:p>
          <a:p>
            <a:pPr marL="0" indent="0">
              <a:buNone/>
            </a:pPr>
            <a:r>
              <a:rPr lang="en-US" sz="2800" dirty="0" smtClean="0"/>
              <a:t>*Question: Do you know what the saying is for order of operations.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36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533400"/>
                <a:ext cx="8229600" cy="20113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200" u="sng" dirty="0" smtClean="0"/>
                  <a:t>Example</a:t>
                </a:r>
                <a:r>
                  <a:rPr lang="en-US" sz="3200" dirty="0" smtClean="0"/>
                  <a:t>: Simplify the expression on your own</a:t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5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∙6+8÷2</m:t>
                      </m:r>
                    </m:oMath>
                  </m:oMathPara>
                </a14:m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There are two different ways we could solve this problem. Which one is the correct way?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533400"/>
                <a:ext cx="8229600" cy="2011362"/>
              </a:xfrm>
              <a:blipFill rotWithShape="1">
                <a:blip r:embed="rId2"/>
                <a:stretch>
                  <a:fillRect l="-1556" t="-17629" b="-9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1705" y="3078193"/>
            <a:ext cx="4040188" cy="457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Way 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" y="3475037"/>
                <a:ext cx="4040188" cy="3382963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∙6+8÷2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30+8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19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" y="3475037"/>
                <a:ext cx="4040188" cy="3382963"/>
              </a:xfrm>
              <a:blipFill rotWithShape="1">
                <a:blip r:embed="rId3"/>
                <a:stretch>
                  <a:fillRect l="-2262" b="-2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3048000"/>
            <a:ext cx="4041775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Way 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8200" y="3490852"/>
                <a:ext cx="4041775" cy="3382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∙6+8÷2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30+8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30+4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8200" y="3490852"/>
                <a:ext cx="4041775" cy="3382963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2100263" y="3278981"/>
            <a:ext cx="1285876" cy="2657476"/>
          </a:xfrm>
          <a:custGeom>
            <a:avLst/>
            <a:gdLst/>
            <a:ahLst/>
            <a:cxnLst/>
            <a:rect l="0" t="0" r="0" b="0"/>
            <a:pathLst>
              <a:path w="2286001" h="4724401">
                <a:moveTo>
                  <a:pt x="2286000" y="0"/>
                </a:moveTo>
                <a:lnTo>
                  <a:pt x="2286000" y="6350"/>
                </a:lnTo>
                <a:lnTo>
                  <a:pt x="2286000" y="25400"/>
                </a:lnTo>
                <a:lnTo>
                  <a:pt x="2284413" y="38100"/>
                </a:lnTo>
                <a:lnTo>
                  <a:pt x="2279650" y="50800"/>
                </a:lnTo>
                <a:lnTo>
                  <a:pt x="2266950" y="76200"/>
                </a:lnTo>
                <a:lnTo>
                  <a:pt x="2254250" y="101600"/>
                </a:lnTo>
                <a:lnTo>
                  <a:pt x="2235200" y="139700"/>
                </a:lnTo>
                <a:lnTo>
                  <a:pt x="2216150" y="184150"/>
                </a:lnTo>
                <a:lnTo>
                  <a:pt x="2206625" y="206375"/>
                </a:lnTo>
                <a:lnTo>
                  <a:pt x="2190750" y="234950"/>
                </a:lnTo>
                <a:lnTo>
                  <a:pt x="2171700" y="263525"/>
                </a:lnTo>
                <a:lnTo>
                  <a:pt x="2152650" y="285750"/>
                </a:lnTo>
                <a:lnTo>
                  <a:pt x="2132013" y="309563"/>
                </a:lnTo>
                <a:lnTo>
                  <a:pt x="2108200" y="342900"/>
                </a:lnTo>
                <a:lnTo>
                  <a:pt x="2082800" y="382588"/>
                </a:lnTo>
                <a:lnTo>
                  <a:pt x="2057400" y="425450"/>
                </a:lnTo>
                <a:lnTo>
                  <a:pt x="2032000" y="468313"/>
                </a:lnTo>
                <a:lnTo>
                  <a:pt x="2006600" y="508000"/>
                </a:lnTo>
                <a:lnTo>
                  <a:pt x="1981200" y="546100"/>
                </a:lnTo>
                <a:lnTo>
                  <a:pt x="1955800" y="584200"/>
                </a:lnTo>
                <a:lnTo>
                  <a:pt x="1927225" y="627063"/>
                </a:lnTo>
                <a:lnTo>
                  <a:pt x="1892300" y="679450"/>
                </a:lnTo>
                <a:lnTo>
                  <a:pt x="1854200" y="733425"/>
                </a:lnTo>
                <a:lnTo>
                  <a:pt x="1816100" y="781050"/>
                </a:lnTo>
                <a:lnTo>
                  <a:pt x="1778000" y="828675"/>
                </a:lnTo>
                <a:lnTo>
                  <a:pt x="1739900" y="882650"/>
                </a:lnTo>
                <a:lnTo>
                  <a:pt x="1704975" y="938213"/>
                </a:lnTo>
                <a:lnTo>
                  <a:pt x="1676400" y="990600"/>
                </a:lnTo>
                <a:lnTo>
                  <a:pt x="1647825" y="1041400"/>
                </a:lnTo>
                <a:lnTo>
                  <a:pt x="1612900" y="1092200"/>
                </a:lnTo>
                <a:lnTo>
                  <a:pt x="1577975" y="1143000"/>
                </a:lnTo>
                <a:lnTo>
                  <a:pt x="1549400" y="1193800"/>
                </a:lnTo>
                <a:lnTo>
                  <a:pt x="1524000" y="1243013"/>
                </a:lnTo>
                <a:lnTo>
                  <a:pt x="1498600" y="1289050"/>
                </a:lnTo>
                <a:lnTo>
                  <a:pt x="1473200" y="1335088"/>
                </a:lnTo>
                <a:lnTo>
                  <a:pt x="1447800" y="1384300"/>
                </a:lnTo>
                <a:lnTo>
                  <a:pt x="1419225" y="1435100"/>
                </a:lnTo>
                <a:lnTo>
                  <a:pt x="1384300" y="1485900"/>
                </a:lnTo>
                <a:lnTo>
                  <a:pt x="1349375" y="1536700"/>
                </a:lnTo>
                <a:lnTo>
                  <a:pt x="1320800" y="1587500"/>
                </a:lnTo>
                <a:lnTo>
                  <a:pt x="1295400" y="1639888"/>
                </a:lnTo>
                <a:lnTo>
                  <a:pt x="1270000" y="1695450"/>
                </a:lnTo>
                <a:lnTo>
                  <a:pt x="1241425" y="1751013"/>
                </a:lnTo>
                <a:lnTo>
                  <a:pt x="1206500" y="1803400"/>
                </a:lnTo>
                <a:lnTo>
                  <a:pt x="1171575" y="1854200"/>
                </a:lnTo>
                <a:lnTo>
                  <a:pt x="1143000" y="1905000"/>
                </a:lnTo>
                <a:lnTo>
                  <a:pt x="1116013" y="1957388"/>
                </a:lnTo>
                <a:lnTo>
                  <a:pt x="1085850" y="2012950"/>
                </a:lnTo>
                <a:lnTo>
                  <a:pt x="1054100" y="2068513"/>
                </a:lnTo>
                <a:lnTo>
                  <a:pt x="1022350" y="2120900"/>
                </a:lnTo>
                <a:lnTo>
                  <a:pt x="993775" y="2173288"/>
                </a:lnTo>
                <a:lnTo>
                  <a:pt x="971550" y="2228850"/>
                </a:lnTo>
                <a:lnTo>
                  <a:pt x="947738" y="2286000"/>
                </a:lnTo>
                <a:lnTo>
                  <a:pt x="914400" y="2343150"/>
                </a:lnTo>
                <a:lnTo>
                  <a:pt x="879475" y="2398713"/>
                </a:lnTo>
                <a:lnTo>
                  <a:pt x="850900" y="2451100"/>
                </a:lnTo>
                <a:lnTo>
                  <a:pt x="827088" y="2503488"/>
                </a:lnTo>
                <a:lnTo>
                  <a:pt x="806450" y="2559050"/>
                </a:lnTo>
                <a:lnTo>
                  <a:pt x="787400" y="2613025"/>
                </a:lnTo>
                <a:lnTo>
                  <a:pt x="768350" y="2660650"/>
                </a:lnTo>
                <a:lnTo>
                  <a:pt x="747713" y="2706688"/>
                </a:lnTo>
                <a:lnTo>
                  <a:pt x="723900" y="2755900"/>
                </a:lnTo>
                <a:lnTo>
                  <a:pt x="704850" y="2800350"/>
                </a:lnTo>
                <a:lnTo>
                  <a:pt x="698500" y="2832100"/>
                </a:lnTo>
                <a:lnTo>
                  <a:pt x="692150" y="2865438"/>
                </a:lnTo>
                <a:lnTo>
                  <a:pt x="673100" y="2914650"/>
                </a:lnTo>
                <a:lnTo>
                  <a:pt x="649288" y="2967038"/>
                </a:lnTo>
                <a:lnTo>
                  <a:pt x="628650" y="3009900"/>
                </a:lnTo>
                <a:lnTo>
                  <a:pt x="611188" y="3048000"/>
                </a:lnTo>
                <a:lnTo>
                  <a:pt x="596900" y="3086100"/>
                </a:lnTo>
                <a:lnTo>
                  <a:pt x="585788" y="3122613"/>
                </a:lnTo>
                <a:lnTo>
                  <a:pt x="577850" y="3155950"/>
                </a:lnTo>
                <a:lnTo>
                  <a:pt x="568325" y="3187700"/>
                </a:lnTo>
                <a:lnTo>
                  <a:pt x="552450" y="3219450"/>
                </a:lnTo>
                <a:lnTo>
                  <a:pt x="536575" y="3252788"/>
                </a:lnTo>
                <a:lnTo>
                  <a:pt x="527050" y="3289300"/>
                </a:lnTo>
                <a:lnTo>
                  <a:pt x="519113" y="3325813"/>
                </a:lnTo>
                <a:lnTo>
                  <a:pt x="508000" y="3359150"/>
                </a:lnTo>
                <a:lnTo>
                  <a:pt x="482600" y="3416300"/>
                </a:lnTo>
                <a:lnTo>
                  <a:pt x="471488" y="3444875"/>
                </a:lnTo>
                <a:lnTo>
                  <a:pt x="463550" y="3479800"/>
                </a:lnTo>
                <a:lnTo>
                  <a:pt x="454025" y="3514725"/>
                </a:lnTo>
                <a:lnTo>
                  <a:pt x="438150" y="3543300"/>
                </a:lnTo>
                <a:lnTo>
                  <a:pt x="420688" y="3571875"/>
                </a:lnTo>
                <a:lnTo>
                  <a:pt x="406400" y="3606800"/>
                </a:lnTo>
                <a:lnTo>
                  <a:pt x="393700" y="3641725"/>
                </a:lnTo>
                <a:lnTo>
                  <a:pt x="381000" y="3670300"/>
                </a:lnTo>
                <a:lnTo>
                  <a:pt x="369888" y="3695700"/>
                </a:lnTo>
                <a:lnTo>
                  <a:pt x="361950" y="3721100"/>
                </a:lnTo>
                <a:lnTo>
                  <a:pt x="354013" y="3744913"/>
                </a:lnTo>
                <a:lnTo>
                  <a:pt x="342900" y="3765550"/>
                </a:lnTo>
                <a:lnTo>
                  <a:pt x="330200" y="3787775"/>
                </a:lnTo>
                <a:lnTo>
                  <a:pt x="317500" y="3816350"/>
                </a:lnTo>
                <a:lnTo>
                  <a:pt x="292100" y="3873500"/>
                </a:lnTo>
                <a:lnTo>
                  <a:pt x="273050" y="3917950"/>
                </a:lnTo>
                <a:lnTo>
                  <a:pt x="268288" y="3940175"/>
                </a:lnTo>
                <a:lnTo>
                  <a:pt x="266700" y="3968750"/>
                </a:lnTo>
                <a:lnTo>
                  <a:pt x="263525" y="4003675"/>
                </a:lnTo>
                <a:lnTo>
                  <a:pt x="254000" y="4044950"/>
                </a:lnTo>
                <a:lnTo>
                  <a:pt x="239713" y="4087813"/>
                </a:lnTo>
                <a:lnTo>
                  <a:pt x="222250" y="4127500"/>
                </a:lnTo>
                <a:lnTo>
                  <a:pt x="203200" y="4167188"/>
                </a:lnTo>
                <a:lnTo>
                  <a:pt x="184150" y="4210050"/>
                </a:lnTo>
                <a:lnTo>
                  <a:pt x="168275" y="4252913"/>
                </a:lnTo>
                <a:lnTo>
                  <a:pt x="158750" y="4292600"/>
                </a:lnTo>
                <a:lnTo>
                  <a:pt x="150813" y="4330700"/>
                </a:lnTo>
                <a:lnTo>
                  <a:pt x="139700" y="4368800"/>
                </a:lnTo>
                <a:lnTo>
                  <a:pt x="128588" y="4403725"/>
                </a:lnTo>
                <a:lnTo>
                  <a:pt x="120650" y="4432300"/>
                </a:lnTo>
                <a:lnTo>
                  <a:pt x="101600" y="4489450"/>
                </a:lnTo>
                <a:lnTo>
                  <a:pt x="82550" y="4540250"/>
                </a:lnTo>
                <a:lnTo>
                  <a:pt x="69850" y="4572000"/>
                </a:lnTo>
                <a:lnTo>
                  <a:pt x="65088" y="4586288"/>
                </a:lnTo>
                <a:lnTo>
                  <a:pt x="63500" y="4603750"/>
                </a:lnTo>
                <a:lnTo>
                  <a:pt x="61913" y="4622800"/>
                </a:lnTo>
                <a:lnTo>
                  <a:pt x="57150" y="4641850"/>
                </a:lnTo>
                <a:lnTo>
                  <a:pt x="52388" y="4659313"/>
                </a:lnTo>
                <a:lnTo>
                  <a:pt x="50800" y="4673600"/>
                </a:lnTo>
                <a:lnTo>
                  <a:pt x="49213" y="4684713"/>
                </a:lnTo>
                <a:lnTo>
                  <a:pt x="44450" y="4692650"/>
                </a:lnTo>
                <a:lnTo>
                  <a:pt x="39688" y="4699000"/>
                </a:lnTo>
                <a:lnTo>
                  <a:pt x="38100" y="4705350"/>
                </a:lnTo>
                <a:lnTo>
                  <a:pt x="38100" y="4718050"/>
                </a:lnTo>
                <a:lnTo>
                  <a:pt x="34925" y="4722813"/>
                </a:lnTo>
                <a:lnTo>
                  <a:pt x="25400" y="4724400"/>
                </a:lnTo>
                <a:lnTo>
                  <a:pt x="15875" y="4719638"/>
                </a:lnTo>
                <a:lnTo>
                  <a:pt x="12700" y="4705350"/>
                </a:lnTo>
                <a:lnTo>
                  <a:pt x="11113" y="4687888"/>
                </a:lnTo>
                <a:lnTo>
                  <a:pt x="6350" y="4673600"/>
                </a:lnTo>
                <a:lnTo>
                  <a:pt x="0" y="46609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78756" y="3414713"/>
            <a:ext cx="2150269" cy="1885951"/>
          </a:xfrm>
          <a:custGeom>
            <a:avLst/>
            <a:gdLst/>
            <a:ahLst/>
            <a:cxnLst/>
            <a:rect l="0" t="0" r="0" b="0"/>
            <a:pathLst>
              <a:path w="3822701" h="3352801">
                <a:moveTo>
                  <a:pt x="0" y="0"/>
                </a:moveTo>
                <a:lnTo>
                  <a:pt x="6350" y="0"/>
                </a:lnTo>
                <a:lnTo>
                  <a:pt x="19050" y="0"/>
                </a:lnTo>
                <a:lnTo>
                  <a:pt x="28575" y="3175"/>
                </a:lnTo>
                <a:lnTo>
                  <a:pt x="44450" y="12700"/>
                </a:lnTo>
                <a:lnTo>
                  <a:pt x="82550" y="38100"/>
                </a:lnTo>
                <a:lnTo>
                  <a:pt x="133350" y="69850"/>
                </a:lnTo>
                <a:lnTo>
                  <a:pt x="165100" y="88900"/>
                </a:lnTo>
                <a:lnTo>
                  <a:pt x="196850" y="107950"/>
                </a:lnTo>
                <a:lnTo>
                  <a:pt x="230188" y="127000"/>
                </a:lnTo>
                <a:lnTo>
                  <a:pt x="266700" y="146050"/>
                </a:lnTo>
                <a:lnTo>
                  <a:pt x="306388" y="169863"/>
                </a:lnTo>
                <a:lnTo>
                  <a:pt x="349250" y="203200"/>
                </a:lnTo>
                <a:lnTo>
                  <a:pt x="395288" y="238125"/>
                </a:lnTo>
                <a:lnTo>
                  <a:pt x="444500" y="266700"/>
                </a:lnTo>
                <a:lnTo>
                  <a:pt x="495300" y="292100"/>
                </a:lnTo>
                <a:lnTo>
                  <a:pt x="546100" y="317500"/>
                </a:lnTo>
                <a:lnTo>
                  <a:pt x="598488" y="346075"/>
                </a:lnTo>
                <a:lnTo>
                  <a:pt x="654050" y="381000"/>
                </a:lnTo>
                <a:lnTo>
                  <a:pt x="711200" y="417513"/>
                </a:lnTo>
                <a:lnTo>
                  <a:pt x="768350" y="450850"/>
                </a:lnTo>
                <a:lnTo>
                  <a:pt x="825500" y="485775"/>
                </a:lnTo>
                <a:lnTo>
                  <a:pt x="882650" y="527050"/>
                </a:lnTo>
                <a:lnTo>
                  <a:pt x="936625" y="566738"/>
                </a:lnTo>
                <a:lnTo>
                  <a:pt x="984250" y="596900"/>
                </a:lnTo>
                <a:lnTo>
                  <a:pt x="1031875" y="628650"/>
                </a:lnTo>
                <a:lnTo>
                  <a:pt x="1085850" y="673100"/>
                </a:lnTo>
                <a:lnTo>
                  <a:pt x="1143000" y="720725"/>
                </a:lnTo>
                <a:lnTo>
                  <a:pt x="1200150" y="762000"/>
                </a:lnTo>
                <a:lnTo>
                  <a:pt x="1255713" y="801688"/>
                </a:lnTo>
                <a:lnTo>
                  <a:pt x="1308100" y="844550"/>
                </a:lnTo>
                <a:lnTo>
                  <a:pt x="1358900" y="889000"/>
                </a:lnTo>
                <a:lnTo>
                  <a:pt x="1409700" y="933450"/>
                </a:lnTo>
                <a:lnTo>
                  <a:pt x="1462088" y="979488"/>
                </a:lnTo>
                <a:lnTo>
                  <a:pt x="1517650" y="1028700"/>
                </a:lnTo>
                <a:lnTo>
                  <a:pt x="1577975" y="1077913"/>
                </a:lnTo>
                <a:lnTo>
                  <a:pt x="1644650" y="1123950"/>
                </a:lnTo>
                <a:lnTo>
                  <a:pt x="1708150" y="1166813"/>
                </a:lnTo>
                <a:lnTo>
                  <a:pt x="1758950" y="1206500"/>
                </a:lnTo>
                <a:lnTo>
                  <a:pt x="1806575" y="1244600"/>
                </a:lnTo>
                <a:lnTo>
                  <a:pt x="1860550" y="1282700"/>
                </a:lnTo>
                <a:lnTo>
                  <a:pt x="1917700" y="1322388"/>
                </a:lnTo>
                <a:lnTo>
                  <a:pt x="1974850" y="1365250"/>
                </a:lnTo>
                <a:lnTo>
                  <a:pt x="2030413" y="1409700"/>
                </a:lnTo>
                <a:lnTo>
                  <a:pt x="2082800" y="1454150"/>
                </a:lnTo>
                <a:lnTo>
                  <a:pt x="2132013" y="1497013"/>
                </a:lnTo>
                <a:lnTo>
                  <a:pt x="2178050" y="1536700"/>
                </a:lnTo>
                <a:lnTo>
                  <a:pt x="2222500" y="1576388"/>
                </a:lnTo>
                <a:lnTo>
                  <a:pt x="2266950" y="1619250"/>
                </a:lnTo>
                <a:lnTo>
                  <a:pt x="2309813" y="1660525"/>
                </a:lnTo>
                <a:lnTo>
                  <a:pt x="2349500" y="1695450"/>
                </a:lnTo>
                <a:lnTo>
                  <a:pt x="2387600" y="1728788"/>
                </a:lnTo>
                <a:lnTo>
                  <a:pt x="2425700" y="1765300"/>
                </a:lnTo>
                <a:lnTo>
                  <a:pt x="2462213" y="1801813"/>
                </a:lnTo>
                <a:lnTo>
                  <a:pt x="2495550" y="1835150"/>
                </a:lnTo>
                <a:lnTo>
                  <a:pt x="2527300" y="1870075"/>
                </a:lnTo>
                <a:lnTo>
                  <a:pt x="2559050" y="1911350"/>
                </a:lnTo>
                <a:lnTo>
                  <a:pt x="2589213" y="1952625"/>
                </a:lnTo>
                <a:lnTo>
                  <a:pt x="2616200" y="1987550"/>
                </a:lnTo>
                <a:lnTo>
                  <a:pt x="2643188" y="2022475"/>
                </a:lnTo>
                <a:lnTo>
                  <a:pt x="2673350" y="2063750"/>
                </a:lnTo>
                <a:lnTo>
                  <a:pt x="2703513" y="2105025"/>
                </a:lnTo>
                <a:lnTo>
                  <a:pt x="2730500" y="2139950"/>
                </a:lnTo>
                <a:lnTo>
                  <a:pt x="2755900" y="2171700"/>
                </a:lnTo>
                <a:lnTo>
                  <a:pt x="2781300" y="2203450"/>
                </a:lnTo>
                <a:lnTo>
                  <a:pt x="2805113" y="2235200"/>
                </a:lnTo>
                <a:lnTo>
                  <a:pt x="2825750" y="2266950"/>
                </a:lnTo>
                <a:lnTo>
                  <a:pt x="2847975" y="2300288"/>
                </a:lnTo>
                <a:lnTo>
                  <a:pt x="2876550" y="2336800"/>
                </a:lnTo>
                <a:lnTo>
                  <a:pt x="2908300" y="2373313"/>
                </a:lnTo>
                <a:lnTo>
                  <a:pt x="2940050" y="2406650"/>
                </a:lnTo>
                <a:lnTo>
                  <a:pt x="2971800" y="2439988"/>
                </a:lnTo>
                <a:lnTo>
                  <a:pt x="3003550" y="2476500"/>
                </a:lnTo>
                <a:lnTo>
                  <a:pt x="3035300" y="2517775"/>
                </a:lnTo>
                <a:lnTo>
                  <a:pt x="3067050" y="2565400"/>
                </a:lnTo>
                <a:lnTo>
                  <a:pt x="3100388" y="2611438"/>
                </a:lnTo>
                <a:lnTo>
                  <a:pt x="3136900" y="2647950"/>
                </a:lnTo>
                <a:lnTo>
                  <a:pt x="3175000" y="2684463"/>
                </a:lnTo>
                <a:lnTo>
                  <a:pt x="3213100" y="2730500"/>
                </a:lnTo>
                <a:lnTo>
                  <a:pt x="3251200" y="2779713"/>
                </a:lnTo>
                <a:lnTo>
                  <a:pt x="3289300" y="2825750"/>
                </a:lnTo>
                <a:lnTo>
                  <a:pt x="3328988" y="2867025"/>
                </a:lnTo>
                <a:lnTo>
                  <a:pt x="3371850" y="2901950"/>
                </a:lnTo>
                <a:lnTo>
                  <a:pt x="3413125" y="2933700"/>
                </a:lnTo>
                <a:lnTo>
                  <a:pt x="3448050" y="2965450"/>
                </a:lnTo>
                <a:lnTo>
                  <a:pt x="3479800" y="3000375"/>
                </a:lnTo>
                <a:lnTo>
                  <a:pt x="3511550" y="3041650"/>
                </a:lnTo>
                <a:lnTo>
                  <a:pt x="3541713" y="3079750"/>
                </a:lnTo>
                <a:lnTo>
                  <a:pt x="3568700" y="3105150"/>
                </a:lnTo>
                <a:lnTo>
                  <a:pt x="3592513" y="3125788"/>
                </a:lnTo>
                <a:lnTo>
                  <a:pt x="3613150" y="3149600"/>
                </a:lnTo>
                <a:lnTo>
                  <a:pt x="3633788" y="3173413"/>
                </a:lnTo>
                <a:lnTo>
                  <a:pt x="3657600" y="3194050"/>
                </a:lnTo>
                <a:lnTo>
                  <a:pt x="3702050" y="3232150"/>
                </a:lnTo>
                <a:lnTo>
                  <a:pt x="3733800" y="3263900"/>
                </a:lnTo>
                <a:lnTo>
                  <a:pt x="3759200" y="3289300"/>
                </a:lnTo>
                <a:lnTo>
                  <a:pt x="3778250" y="3308350"/>
                </a:lnTo>
                <a:lnTo>
                  <a:pt x="3790950" y="3321050"/>
                </a:lnTo>
                <a:lnTo>
                  <a:pt x="3797300" y="3325813"/>
                </a:lnTo>
                <a:lnTo>
                  <a:pt x="3803650" y="3327400"/>
                </a:lnTo>
                <a:lnTo>
                  <a:pt x="3808413" y="3328988"/>
                </a:lnTo>
                <a:lnTo>
                  <a:pt x="3810000" y="3333750"/>
                </a:lnTo>
                <a:lnTo>
                  <a:pt x="3811588" y="3338513"/>
                </a:lnTo>
                <a:lnTo>
                  <a:pt x="3816350" y="3340100"/>
                </a:lnTo>
                <a:lnTo>
                  <a:pt x="3821113" y="3341688"/>
                </a:lnTo>
                <a:lnTo>
                  <a:pt x="3822700" y="3346450"/>
                </a:lnTo>
                <a:lnTo>
                  <a:pt x="3822700" y="33528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64856" y="2700338"/>
            <a:ext cx="3436144" cy="3600451"/>
          </a:xfrm>
          <a:custGeom>
            <a:avLst/>
            <a:gdLst/>
            <a:ahLst/>
            <a:cxnLst/>
            <a:rect l="0" t="0" r="0" b="0"/>
            <a:pathLst>
              <a:path w="6108701" h="6400801">
                <a:moveTo>
                  <a:pt x="6108700" y="279400"/>
                </a:moveTo>
                <a:lnTo>
                  <a:pt x="6108700" y="273050"/>
                </a:lnTo>
                <a:lnTo>
                  <a:pt x="6105525" y="268288"/>
                </a:lnTo>
                <a:lnTo>
                  <a:pt x="6096000" y="266700"/>
                </a:lnTo>
                <a:lnTo>
                  <a:pt x="6070600" y="266700"/>
                </a:lnTo>
                <a:lnTo>
                  <a:pt x="6057900" y="263525"/>
                </a:lnTo>
                <a:lnTo>
                  <a:pt x="6045200" y="254000"/>
                </a:lnTo>
                <a:lnTo>
                  <a:pt x="6029325" y="242888"/>
                </a:lnTo>
                <a:lnTo>
                  <a:pt x="6007100" y="234950"/>
                </a:lnTo>
                <a:lnTo>
                  <a:pt x="5949950" y="215900"/>
                </a:lnTo>
                <a:lnTo>
                  <a:pt x="5915025" y="204788"/>
                </a:lnTo>
                <a:lnTo>
                  <a:pt x="5873750" y="196850"/>
                </a:lnTo>
                <a:lnTo>
                  <a:pt x="5830824" y="188913"/>
                </a:lnTo>
                <a:lnTo>
                  <a:pt x="5791200" y="177800"/>
                </a:lnTo>
                <a:lnTo>
                  <a:pt x="5751576" y="168275"/>
                </a:lnTo>
                <a:lnTo>
                  <a:pt x="5708650" y="165100"/>
                </a:lnTo>
                <a:lnTo>
                  <a:pt x="5664200" y="163513"/>
                </a:lnTo>
                <a:lnTo>
                  <a:pt x="5619750" y="158750"/>
                </a:lnTo>
                <a:lnTo>
                  <a:pt x="5573776" y="153988"/>
                </a:lnTo>
                <a:lnTo>
                  <a:pt x="5524500" y="152400"/>
                </a:lnTo>
                <a:lnTo>
                  <a:pt x="5472176" y="152400"/>
                </a:lnTo>
                <a:lnTo>
                  <a:pt x="5416550" y="152400"/>
                </a:lnTo>
                <a:lnTo>
                  <a:pt x="5356225" y="152400"/>
                </a:lnTo>
                <a:lnTo>
                  <a:pt x="5289550" y="152400"/>
                </a:lnTo>
                <a:lnTo>
                  <a:pt x="5216525" y="150813"/>
                </a:lnTo>
                <a:lnTo>
                  <a:pt x="5137150" y="146050"/>
                </a:lnTo>
                <a:lnTo>
                  <a:pt x="5056124" y="139700"/>
                </a:lnTo>
                <a:lnTo>
                  <a:pt x="4978400" y="133350"/>
                </a:lnTo>
                <a:lnTo>
                  <a:pt x="4899025" y="127000"/>
                </a:lnTo>
                <a:lnTo>
                  <a:pt x="4813300" y="120650"/>
                </a:lnTo>
                <a:lnTo>
                  <a:pt x="4725924" y="114300"/>
                </a:lnTo>
                <a:lnTo>
                  <a:pt x="4641850" y="107950"/>
                </a:lnTo>
                <a:lnTo>
                  <a:pt x="4557713" y="103188"/>
                </a:lnTo>
                <a:lnTo>
                  <a:pt x="4470400" y="101600"/>
                </a:lnTo>
                <a:lnTo>
                  <a:pt x="4383088" y="101600"/>
                </a:lnTo>
                <a:lnTo>
                  <a:pt x="4298950" y="101600"/>
                </a:lnTo>
                <a:lnTo>
                  <a:pt x="4217988" y="101600"/>
                </a:lnTo>
                <a:lnTo>
                  <a:pt x="4140200" y="101600"/>
                </a:lnTo>
                <a:lnTo>
                  <a:pt x="4062413" y="100013"/>
                </a:lnTo>
                <a:lnTo>
                  <a:pt x="3981450" y="95250"/>
                </a:lnTo>
                <a:lnTo>
                  <a:pt x="3900488" y="88900"/>
                </a:lnTo>
                <a:lnTo>
                  <a:pt x="3822700" y="82550"/>
                </a:lnTo>
                <a:lnTo>
                  <a:pt x="3746500" y="76200"/>
                </a:lnTo>
                <a:lnTo>
                  <a:pt x="3670300" y="69850"/>
                </a:lnTo>
                <a:lnTo>
                  <a:pt x="3595688" y="61913"/>
                </a:lnTo>
                <a:lnTo>
                  <a:pt x="3524250" y="50800"/>
                </a:lnTo>
                <a:lnTo>
                  <a:pt x="3454400" y="41275"/>
                </a:lnTo>
                <a:lnTo>
                  <a:pt x="3384550" y="38100"/>
                </a:lnTo>
                <a:lnTo>
                  <a:pt x="3314700" y="36513"/>
                </a:lnTo>
                <a:lnTo>
                  <a:pt x="3244850" y="31750"/>
                </a:lnTo>
                <a:lnTo>
                  <a:pt x="3176588" y="26988"/>
                </a:lnTo>
                <a:lnTo>
                  <a:pt x="3111500" y="25400"/>
                </a:lnTo>
                <a:lnTo>
                  <a:pt x="3051175" y="23813"/>
                </a:lnTo>
                <a:lnTo>
                  <a:pt x="2997200" y="19050"/>
                </a:lnTo>
                <a:lnTo>
                  <a:pt x="2947988" y="14288"/>
                </a:lnTo>
                <a:lnTo>
                  <a:pt x="2901950" y="12700"/>
                </a:lnTo>
                <a:lnTo>
                  <a:pt x="2859088" y="12700"/>
                </a:lnTo>
                <a:lnTo>
                  <a:pt x="2819400" y="12700"/>
                </a:lnTo>
                <a:lnTo>
                  <a:pt x="2784475" y="11113"/>
                </a:lnTo>
                <a:lnTo>
                  <a:pt x="2755900" y="6350"/>
                </a:lnTo>
                <a:lnTo>
                  <a:pt x="2730500" y="1588"/>
                </a:lnTo>
                <a:lnTo>
                  <a:pt x="2705100" y="0"/>
                </a:lnTo>
                <a:lnTo>
                  <a:pt x="2647950" y="0"/>
                </a:lnTo>
                <a:lnTo>
                  <a:pt x="2597150" y="0"/>
                </a:lnTo>
                <a:lnTo>
                  <a:pt x="2559050" y="0"/>
                </a:lnTo>
                <a:lnTo>
                  <a:pt x="2520950" y="0"/>
                </a:lnTo>
                <a:lnTo>
                  <a:pt x="2482850" y="0"/>
                </a:lnTo>
                <a:lnTo>
                  <a:pt x="2444750" y="0"/>
                </a:lnTo>
                <a:lnTo>
                  <a:pt x="2400300" y="0"/>
                </a:lnTo>
                <a:lnTo>
                  <a:pt x="2349500" y="0"/>
                </a:lnTo>
                <a:lnTo>
                  <a:pt x="2298700" y="0"/>
                </a:lnTo>
                <a:lnTo>
                  <a:pt x="2259013" y="0"/>
                </a:lnTo>
                <a:lnTo>
                  <a:pt x="2190750" y="0"/>
                </a:lnTo>
                <a:lnTo>
                  <a:pt x="2109788" y="0"/>
                </a:lnTo>
                <a:lnTo>
                  <a:pt x="2032000" y="0"/>
                </a:lnTo>
                <a:lnTo>
                  <a:pt x="1968500" y="0"/>
                </a:lnTo>
                <a:lnTo>
                  <a:pt x="1930400" y="0"/>
                </a:lnTo>
                <a:lnTo>
                  <a:pt x="1879600" y="0"/>
                </a:lnTo>
                <a:lnTo>
                  <a:pt x="1835150" y="0"/>
                </a:lnTo>
                <a:lnTo>
                  <a:pt x="1784350" y="0"/>
                </a:lnTo>
                <a:lnTo>
                  <a:pt x="1746250" y="0"/>
                </a:lnTo>
                <a:lnTo>
                  <a:pt x="1727200" y="0"/>
                </a:lnTo>
                <a:lnTo>
                  <a:pt x="1701800" y="0"/>
                </a:lnTo>
                <a:lnTo>
                  <a:pt x="1689100" y="1588"/>
                </a:lnTo>
                <a:lnTo>
                  <a:pt x="1676400" y="6350"/>
                </a:lnTo>
                <a:lnTo>
                  <a:pt x="1665288" y="12700"/>
                </a:lnTo>
                <a:lnTo>
                  <a:pt x="1657350" y="19050"/>
                </a:lnTo>
                <a:lnTo>
                  <a:pt x="1651000" y="23813"/>
                </a:lnTo>
                <a:lnTo>
                  <a:pt x="1644650" y="25400"/>
                </a:lnTo>
                <a:lnTo>
                  <a:pt x="1625600" y="25400"/>
                </a:lnTo>
                <a:lnTo>
                  <a:pt x="1614488" y="26988"/>
                </a:lnTo>
                <a:lnTo>
                  <a:pt x="1606550" y="31750"/>
                </a:lnTo>
                <a:lnTo>
                  <a:pt x="1597025" y="38100"/>
                </a:lnTo>
                <a:lnTo>
                  <a:pt x="1581150" y="44450"/>
                </a:lnTo>
                <a:lnTo>
                  <a:pt x="1549400" y="57150"/>
                </a:lnTo>
                <a:lnTo>
                  <a:pt x="1524000" y="69850"/>
                </a:lnTo>
                <a:lnTo>
                  <a:pt x="1492250" y="88900"/>
                </a:lnTo>
                <a:lnTo>
                  <a:pt x="1470025" y="101600"/>
                </a:lnTo>
                <a:lnTo>
                  <a:pt x="1441450" y="114300"/>
                </a:lnTo>
                <a:lnTo>
                  <a:pt x="1384300" y="139700"/>
                </a:lnTo>
                <a:lnTo>
                  <a:pt x="1360488" y="153988"/>
                </a:lnTo>
                <a:lnTo>
                  <a:pt x="1339850" y="171450"/>
                </a:lnTo>
                <a:lnTo>
                  <a:pt x="1320800" y="187325"/>
                </a:lnTo>
                <a:lnTo>
                  <a:pt x="1301750" y="196850"/>
                </a:lnTo>
                <a:lnTo>
                  <a:pt x="1257300" y="215900"/>
                </a:lnTo>
                <a:lnTo>
                  <a:pt x="1206500" y="241300"/>
                </a:lnTo>
                <a:lnTo>
                  <a:pt x="1181100" y="255588"/>
                </a:lnTo>
                <a:lnTo>
                  <a:pt x="1155700" y="273050"/>
                </a:lnTo>
                <a:lnTo>
                  <a:pt x="1131888" y="288925"/>
                </a:lnTo>
                <a:lnTo>
                  <a:pt x="1111250" y="298450"/>
                </a:lnTo>
                <a:lnTo>
                  <a:pt x="1060450" y="317500"/>
                </a:lnTo>
                <a:lnTo>
                  <a:pt x="1033463" y="330200"/>
                </a:lnTo>
                <a:lnTo>
                  <a:pt x="1016000" y="342900"/>
                </a:lnTo>
                <a:lnTo>
                  <a:pt x="1001713" y="354013"/>
                </a:lnTo>
                <a:lnTo>
                  <a:pt x="984250" y="361950"/>
                </a:lnTo>
                <a:lnTo>
                  <a:pt x="966788" y="369888"/>
                </a:lnTo>
                <a:lnTo>
                  <a:pt x="952500" y="381000"/>
                </a:lnTo>
                <a:lnTo>
                  <a:pt x="933450" y="400050"/>
                </a:lnTo>
                <a:lnTo>
                  <a:pt x="901700" y="425450"/>
                </a:lnTo>
                <a:lnTo>
                  <a:pt x="869950" y="450850"/>
                </a:lnTo>
                <a:lnTo>
                  <a:pt x="850900" y="469900"/>
                </a:lnTo>
                <a:lnTo>
                  <a:pt x="836613" y="482600"/>
                </a:lnTo>
                <a:lnTo>
                  <a:pt x="819150" y="495300"/>
                </a:lnTo>
                <a:lnTo>
                  <a:pt x="801688" y="508000"/>
                </a:lnTo>
                <a:lnTo>
                  <a:pt x="787400" y="520700"/>
                </a:lnTo>
                <a:lnTo>
                  <a:pt x="762000" y="546100"/>
                </a:lnTo>
                <a:lnTo>
                  <a:pt x="730250" y="577850"/>
                </a:lnTo>
                <a:lnTo>
                  <a:pt x="712788" y="593725"/>
                </a:lnTo>
                <a:lnTo>
                  <a:pt x="698500" y="603250"/>
                </a:lnTo>
                <a:lnTo>
                  <a:pt x="685800" y="611188"/>
                </a:lnTo>
                <a:lnTo>
                  <a:pt x="673100" y="622300"/>
                </a:lnTo>
                <a:lnTo>
                  <a:pt x="660400" y="636588"/>
                </a:lnTo>
                <a:lnTo>
                  <a:pt x="647700" y="654050"/>
                </a:lnTo>
                <a:lnTo>
                  <a:pt x="633413" y="673100"/>
                </a:lnTo>
                <a:lnTo>
                  <a:pt x="615950" y="692150"/>
                </a:lnTo>
                <a:lnTo>
                  <a:pt x="600075" y="712788"/>
                </a:lnTo>
                <a:lnTo>
                  <a:pt x="590550" y="736600"/>
                </a:lnTo>
                <a:lnTo>
                  <a:pt x="581025" y="760413"/>
                </a:lnTo>
                <a:lnTo>
                  <a:pt x="565150" y="781050"/>
                </a:lnTo>
                <a:lnTo>
                  <a:pt x="549275" y="798513"/>
                </a:lnTo>
                <a:lnTo>
                  <a:pt x="539750" y="812800"/>
                </a:lnTo>
                <a:lnTo>
                  <a:pt x="530225" y="827088"/>
                </a:lnTo>
                <a:lnTo>
                  <a:pt x="514350" y="844550"/>
                </a:lnTo>
                <a:lnTo>
                  <a:pt x="488950" y="869950"/>
                </a:lnTo>
                <a:lnTo>
                  <a:pt x="469900" y="895350"/>
                </a:lnTo>
                <a:lnTo>
                  <a:pt x="458788" y="914400"/>
                </a:lnTo>
                <a:lnTo>
                  <a:pt x="450850" y="933450"/>
                </a:lnTo>
                <a:lnTo>
                  <a:pt x="442913" y="952500"/>
                </a:lnTo>
                <a:lnTo>
                  <a:pt x="431800" y="971550"/>
                </a:lnTo>
                <a:lnTo>
                  <a:pt x="419100" y="989013"/>
                </a:lnTo>
                <a:lnTo>
                  <a:pt x="406400" y="1003300"/>
                </a:lnTo>
                <a:lnTo>
                  <a:pt x="395288" y="1017588"/>
                </a:lnTo>
                <a:lnTo>
                  <a:pt x="387350" y="1035050"/>
                </a:lnTo>
                <a:lnTo>
                  <a:pt x="374650" y="1073150"/>
                </a:lnTo>
                <a:lnTo>
                  <a:pt x="366713" y="1092200"/>
                </a:lnTo>
                <a:lnTo>
                  <a:pt x="355600" y="1111250"/>
                </a:lnTo>
                <a:lnTo>
                  <a:pt x="346075" y="1130300"/>
                </a:lnTo>
                <a:lnTo>
                  <a:pt x="342900" y="1149350"/>
                </a:lnTo>
                <a:lnTo>
                  <a:pt x="339725" y="1171575"/>
                </a:lnTo>
                <a:lnTo>
                  <a:pt x="330200" y="1200150"/>
                </a:lnTo>
                <a:lnTo>
                  <a:pt x="320675" y="1230313"/>
                </a:lnTo>
                <a:lnTo>
                  <a:pt x="317500" y="1257300"/>
                </a:lnTo>
                <a:lnTo>
                  <a:pt x="315913" y="1281113"/>
                </a:lnTo>
                <a:lnTo>
                  <a:pt x="311150" y="1301750"/>
                </a:lnTo>
                <a:lnTo>
                  <a:pt x="292100" y="1352550"/>
                </a:lnTo>
                <a:lnTo>
                  <a:pt x="282575" y="1382713"/>
                </a:lnTo>
                <a:lnTo>
                  <a:pt x="279400" y="1409700"/>
                </a:lnTo>
                <a:lnTo>
                  <a:pt x="276225" y="1436688"/>
                </a:lnTo>
                <a:lnTo>
                  <a:pt x="266700" y="1466850"/>
                </a:lnTo>
                <a:lnTo>
                  <a:pt x="254000" y="1500188"/>
                </a:lnTo>
                <a:lnTo>
                  <a:pt x="241300" y="1536700"/>
                </a:lnTo>
                <a:lnTo>
                  <a:pt x="230188" y="1571625"/>
                </a:lnTo>
                <a:lnTo>
                  <a:pt x="222250" y="1600200"/>
                </a:lnTo>
                <a:lnTo>
                  <a:pt x="209550" y="1657350"/>
                </a:lnTo>
                <a:lnTo>
                  <a:pt x="196850" y="1708150"/>
                </a:lnTo>
                <a:lnTo>
                  <a:pt x="177800" y="1765300"/>
                </a:lnTo>
                <a:lnTo>
                  <a:pt x="166688" y="1800225"/>
                </a:lnTo>
                <a:lnTo>
                  <a:pt x="158750" y="1828800"/>
                </a:lnTo>
                <a:lnTo>
                  <a:pt x="152400" y="1857375"/>
                </a:lnTo>
                <a:lnTo>
                  <a:pt x="146050" y="1892300"/>
                </a:lnTo>
                <a:lnTo>
                  <a:pt x="138113" y="1928813"/>
                </a:lnTo>
                <a:lnTo>
                  <a:pt x="127000" y="1962150"/>
                </a:lnTo>
                <a:lnTo>
                  <a:pt x="114300" y="1997075"/>
                </a:lnTo>
                <a:lnTo>
                  <a:pt x="101600" y="2038350"/>
                </a:lnTo>
                <a:lnTo>
                  <a:pt x="90488" y="2081213"/>
                </a:lnTo>
                <a:lnTo>
                  <a:pt x="82550" y="2120900"/>
                </a:lnTo>
                <a:lnTo>
                  <a:pt x="76200" y="2155825"/>
                </a:lnTo>
                <a:lnTo>
                  <a:pt x="69850" y="2184400"/>
                </a:lnTo>
                <a:lnTo>
                  <a:pt x="63500" y="2212975"/>
                </a:lnTo>
                <a:lnTo>
                  <a:pt x="57150" y="2247900"/>
                </a:lnTo>
                <a:lnTo>
                  <a:pt x="52388" y="2284413"/>
                </a:lnTo>
                <a:lnTo>
                  <a:pt x="50800" y="2317750"/>
                </a:lnTo>
                <a:lnTo>
                  <a:pt x="47625" y="2351088"/>
                </a:lnTo>
                <a:lnTo>
                  <a:pt x="38100" y="2387600"/>
                </a:lnTo>
                <a:lnTo>
                  <a:pt x="26988" y="2427288"/>
                </a:lnTo>
                <a:lnTo>
                  <a:pt x="19050" y="2470150"/>
                </a:lnTo>
                <a:lnTo>
                  <a:pt x="14288" y="2519363"/>
                </a:lnTo>
                <a:lnTo>
                  <a:pt x="12700" y="2578100"/>
                </a:lnTo>
                <a:lnTo>
                  <a:pt x="11113" y="2638425"/>
                </a:lnTo>
                <a:lnTo>
                  <a:pt x="6350" y="2692400"/>
                </a:lnTo>
                <a:lnTo>
                  <a:pt x="1588" y="2746375"/>
                </a:lnTo>
                <a:lnTo>
                  <a:pt x="0" y="2806700"/>
                </a:lnTo>
                <a:lnTo>
                  <a:pt x="0" y="2868613"/>
                </a:lnTo>
                <a:lnTo>
                  <a:pt x="0" y="2927350"/>
                </a:lnTo>
                <a:lnTo>
                  <a:pt x="0" y="2984500"/>
                </a:lnTo>
                <a:lnTo>
                  <a:pt x="0" y="3041650"/>
                </a:lnTo>
                <a:lnTo>
                  <a:pt x="0" y="3092450"/>
                </a:lnTo>
                <a:lnTo>
                  <a:pt x="0" y="3130550"/>
                </a:lnTo>
                <a:lnTo>
                  <a:pt x="0" y="3163888"/>
                </a:lnTo>
                <a:lnTo>
                  <a:pt x="0" y="3200400"/>
                </a:lnTo>
                <a:lnTo>
                  <a:pt x="0" y="3236913"/>
                </a:lnTo>
                <a:lnTo>
                  <a:pt x="0" y="3270250"/>
                </a:lnTo>
                <a:lnTo>
                  <a:pt x="0" y="3303588"/>
                </a:lnTo>
                <a:lnTo>
                  <a:pt x="0" y="3340100"/>
                </a:lnTo>
                <a:lnTo>
                  <a:pt x="0" y="3376613"/>
                </a:lnTo>
                <a:lnTo>
                  <a:pt x="0" y="3409950"/>
                </a:lnTo>
                <a:lnTo>
                  <a:pt x="0" y="3473450"/>
                </a:lnTo>
                <a:lnTo>
                  <a:pt x="0" y="3536950"/>
                </a:lnTo>
                <a:lnTo>
                  <a:pt x="1588" y="3571875"/>
                </a:lnTo>
                <a:lnTo>
                  <a:pt x="6350" y="3613150"/>
                </a:lnTo>
                <a:lnTo>
                  <a:pt x="12700" y="3656013"/>
                </a:lnTo>
                <a:lnTo>
                  <a:pt x="19050" y="3695700"/>
                </a:lnTo>
                <a:lnTo>
                  <a:pt x="25400" y="3735388"/>
                </a:lnTo>
                <a:lnTo>
                  <a:pt x="31750" y="3778250"/>
                </a:lnTo>
                <a:lnTo>
                  <a:pt x="38100" y="3821113"/>
                </a:lnTo>
                <a:lnTo>
                  <a:pt x="44450" y="3860800"/>
                </a:lnTo>
                <a:lnTo>
                  <a:pt x="50800" y="3898900"/>
                </a:lnTo>
                <a:lnTo>
                  <a:pt x="57150" y="3937000"/>
                </a:lnTo>
                <a:lnTo>
                  <a:pt x="63500" y="3971925"/>
                </a:lnTo>
                <a:lnTo>
                  <a:pt x="69850" y="4000500"/>
                </a:lnTo>
                <a:lnTo>
                  <a:pt x="76200" y="4029075"/>
                </a:lnTo>
                <a:lnTo>
                  <a:pt x="82550" y="4064000"/>
                </a:lnTo>
                <a:lnTo>
                  <a:pt x="88900" y="4098925"/>
                </a:lnTo>
                <a:lnTo>
                  <a:pt x="95250" y="4127500"/>
                </a:lnTo>
                <a:lnTo>
                  <a:pt x="100013" y="4152900"/>
                </a:lnTo>
                <a:lnTo>
                  <a:pt x="101600" y="4178300"/>
                </a:lnTo>
                <a:lnTo>
                  <a:pt x="103188" y="4203700"/>
                </a:lnTo>
                <a:lnTo>
                  <a:pt x="107950" y="4229100"/>
                </a:lnTo>
                <a:lnTo>
                  <a:pt x="120650" y="4279900"/>
                </a:lnTo>
                <a:lnTo>
                  <a:pt x="133350" y="4337050"/>
                </a:lnTo>
                <a:lnTo>
                  <a:pt x="139700" y="4368800"/>
                </a:lnTo>
                <a:lnTo>
                  <a:pt x="146050" y="4400550"/>
                </a:lnTo>
                <a:lnTo>
                  <a:pt x="152400" y="4432300"/>
                </a:lnTo>
                <a:lnTo>
                  <a:pt x="158750" y="4464050"/>
                </a:lnTo>
                <a:lnTo>
                  <a:pt x="166688" y="4497388"/>
                </a:lnTo>
                <a:lnTo>
                  <a:pt x="177800" y="4533900"/>
                </a:lnTo>
                <a:lnTo>
                  <a:pt x="188913" y="4568825"/>
                </a:lnTo>
                <a:lnTo>
                  <a:pt x="196850" y="4597400"/>
                </a:lnTo>
                <a:lnTo>
                  <a:pt x="215900" y="4654550"/>
                </a:lnTo>
                <a:lnTo>
                  <a:pt x="241300" y="4711700"/>
                </a:lnTo>
                <a:lnTo>
                  <a:pt x="250825" y="4735513"/>
                </a:lnTo>
                <a:lnTo>
                  <a:pt x="254000" y="4756150"/>
                </a:lnTo>
                <a:lnTo>
                  <a:pt x="257175" y="4776788"/>
                </a:lnTo>
                <a:lnTo>
                  <a:pt x="266700" y="4800600"/>
                </a:lnTo>
                <a:lnTo>
                  <a:pt x="279400" y="4822825"/>
                </a:lnTo>
                <a:lnTo>
                  <a:pt x="292100" y="4838700"/>
                </a:lnTo>
                <a:lnTo>
                  <a:pt x="303213" y="4854575"/>
                </a:lnTo>
                <a:lnTo>
                  <a:pt x="311150" y="4876800"/>
                </a:lnTo>
                <a:lnTo>
                  <a:pt x="319088" y="4902200"/>
                </a:lnTo>
                <a:lnTo>
                  <a:pt x="330200" y="4927600"/>
                </a:lnTo>
                <a:lnTo>
                  <a:pt x="355600" y="4972050"/>
                </a:lnTo>
                <a:lnTo>
                  <a:pt x="366713" y="4992688"/>
                </a:lnTo>
                <a:lnTo>
                  <a:pt x="374650" y="5016500"/>
                </a:lnTo>
                <a:lnTo>
                  <a:pt x="382588" y="5041900"/>
                </a:lnTo>
                <a:lnTo>
                  <a:pt x="393700" y="5067300"/>
                </a:lnTo>
                <a:lnTo>
                  <a:pt x="407988" y="5092700"/>
                </a:lnTo>
                <a:lnTo>
                  <a:pt x="425450" y="5118100"/>
                </a:lnTo>
                <a:lnTo>
                  <a:pt x="463550" y="5168900"/>
                </a:lnTo>
                <a:lnTo>
                  <a:pt x="481013" y="5194300"/>
                </a:lnTo>
                <a:lnTo>
                  <a:pt x="495300" y="5219700"/>
                </a:lnTo>
                <a:lnTo>
                  <a:pt x="520700" y="5270500"/>
                </a:lnTo>
                <a:lnTo>
                  <a:pt x="534988" y="5294313"/>
                </a:lnTo>
                <a:lnTo>
                  <a:pt x="552450" y="5314950"/>
                </a:lnTo>
                <a:lnTo>
                  <a:pt x="569913" y="5335588"/>
                </a:lnTo>
                <a:lnTo>
                  <a:pt x="584200" y="5359400"/>
                </a:lnTo>
                <a:lnTo>
                  <a:pt x="596900" y="5381625"/>
                </a:lnTo>
                <a:lnTo>
                  <a:pt x="609600" y="5397500"/>
                </a:lnTo>
                <a:lnTo>
                  <a:pt x="635000" y="5422900"/>
                </a:lnTo>
                <a:lnTo>
                  <a:pt x="647700" y="5437188"/>
                </a:lnTo>
                <a:lnTo>
                  <a:pt x="660400" y="5454650"/>
                </a:lnTo>
                <a:lnTo>
                  <a:pt x="679450" y="5486400"/>
                </a:lnTo>
                <a:lnTo>
                  <a:pt x="688975" y="5499100"/>
                </a:lnTo>
                <a:lnTo>
                  <a:pt x="704850" y="5511800"/>
                </a:lnTo>
                <a:lnTo>
                  <a:pt x="720725" y="5524500"/>
                </a:lnTo>
                <a:lnTo>
                  <a:pt x="730250" y="5537200"/>
                </a:lnTo>
                <a:lnTo>
                  <a:pt x="739775" y="5549900"/>
                </a:lnTo>
                <a:lnTo>
                  <a:pt x="755650" y="5562600"/>
                </a:lnTo>
                <a:lnTo>
                  <a:pt x="793750" y="5588000"/>
                </a:lnTo>
                <a:lnTo>
                  <a:pt x="814388" y="5603875"/>
                </a:lnTo>
                <a:lnTo>
                  <a:pt x="838200" y="5626100"/>
                </a:lnTo>
                <a:lnTo>
                  <a:pt x="863600" y="5646738"/>
                </a:lnTo>
                <a:lnTo>
                  <a:pt x="889000" y="5657850"/>
                </a:lnTo>
                <a:lnTo>
                  <a:pt x="914400" y="5667375"/>
                </a:lnTo>
                <a:lnTo>
                  <a:pt x="939800" y="5683250"/>
                </a:lnTo>
                <a:lnTo>
                  <a:pt x="965200" y="5700713"/>
                </a:lnTo>
                <a:lnTo>
                  <a:pt x="990600" y="5715000"/>
                </a:lnTo>
                <a:lnTo>
                  <a:pt x="1047750" y="5740400"/>
                </a:lnTo>
                <a:lnTo>
                  <a:pt x="1074738" y="5753100"/>
                </a:lnTo>
                <a:lnTo>
                  <a:pt x="1092200" y="5765800"/>
                </a:lnTo>
                <a:lnTo>
                  <a:pt x="1109663" y="5778500"/>
                </a:lnTo>
                <a:lnTo>
                  <a:pt x="1136650" y="5791200"/>
                </a:lnTo>
                <a:lnTo>
                  <a:pt x="1168400" y="5803900"/>
                </a:lnTo>
                <a:lnTo>
                  <a:pt x="1200150" y="5816600"/>
                </a:lnTo>
                <a:lnTo>
                  <a:pt x="1231900" y="5832475"/>
                </a:lnTo>
                <a:lnTo>
                  <a:pt x="1263650" y="5854700"/>
                </a:lnTo>
                <a:lnTo>
                  <a:pt x="1292225" y="5875338"/>
                </a:lnTo>
                <a:lnTo>
                  <a:pt x="1314450" y="5886450"/>
                </a:lnTo>
                <a:lnTo>
                  <a:pt x="1331913" y="5891213"/>
                </a:lnTo>
                <a:lnTo>
                  <a:pt x="1346200" y="5892800"/>
                </a:lnTo>
                <a:lnTo>
                  <a:pt x="1360488" y="5895975"/>
                </a:lnTo>
                <a:lnTo>
                  <a:pt x="1377950" y="5905500"/>
                </a:lnTo>
                <a:lnTo>
                  <a:pt x="1397000" y="5916613"/>
                </a:lnTo>
                <a:lnTo>
                  <a:pt x="1416050" y="5924550"/>
                </a:lnTo>
                <a:lnTo>
                  <a:pt x="1454150" y="5937250"/>
                </a:lnTo>
                <a:lnTo>
                  <a:pt x="1492250" y="5949950"/>
                </a:lnTo>
                <a:lnTo>
                  <a:pt x="1536700" y="5962650"/>
                </a:lnTo>
                <a:lnTo>
                  <a:pt x="1562100" y="5970588"/>
                </a:lnTo>
                <a:lnTo>
                  <a:pt x="1587500" y="5981700"/>
                </a:lnTo>
                <a:lnTo>
                  <a:pt x="1616075" y="5994400"/>
                </a:lnTo>
                <a:lnTo>
                  <a:pt x="1651000" y="6007100"/>
                </a:lnTo>
                <a:lnTo>
                  <a:pt x="1708150" y="6026150"/>
                </a:lnTo>
                <a:lnTo>
                  <a:pt x="1728788" y="6030913"/>
                </a:lnTo>
                <a:lnTo>
                  <a:pt x="1752600" y="6032500"/>
                </a:lnTo>
                <a:lnTo>
                  <a:pt x="1781175" y="6035675"/>
                </a:lnTo>
                <a:lnTo>
                  <a:pt x="1816100" y="6045200"/>
                </a:lnTo>
                <a:lnTo>
                  <a:pt x="1854200" y="6056313"/>
                </a:lnTo>
                <a:lnTo>
                  <a:pt x="1892300" y="6064250"/>
                </a:lnTo>
                <a:lnTo>
                  <a:pt x="1930400" y="6072188"/>
                </a:lnTo>
                <a:lnTo>
                  <a:pt x="1968500" y="6083300"/>
                </a:lnTo>
                <a:lnTo>
                  <a:pt x="2008188" y="6096000"/>
                </a:lnTo>
                <a:lnTo>
                  <a:pt x="2051050" y="6108700"/>
                </a:lnTo>
                <a:lnTo>
                  <a:pt x="2092325" y="6121400"/>
                </a:lnTo>
                <a:lnTo>
                  <a:pt x="2127250" y="6134100"/>
                </a:lnTo>
                <a:lnTo>
                  <a:pt x="2184400" y="6159500"/>
                </a:lnTo>
                <a:lnTo>
                  <a:pt x="2212975" y="6170613"/>
                </a:lnTo>
                <a:lnTo>
                  <a:pt x="2247900" y="6178550"/>
                </a:lnTo>
                <a:lnTo>
                  <a:pt x="2282825" y="6183313"/>
                </a:lnTo>
                <a:lnTo>
                  <a:pt x="2311400" y="6184900"/>
                </a:lnTo>
                <a:lnTo>
                  <a:pt x="2339975" y="6189663"/>
                </a:lnTo>
                <a:lnTo>
                  <a:pt x="2374900" y="6203950"/>
                </a:lnTo>
                <a:lnTo>
                  <a:pt x="2414588" y="6219825"/>
                </a:lnTo>
                <a:lnTo>
                  <a:pt x="2457450" y="6229350"/>
                </a:lnTo>
                <a:lnTo>
                  <a:pt x="2503488" y="6237288"/>
                </a:lnTo>
                <a:lnTo>
                  <a:pt x="2552700" y="6248400"/>
                </a:lnTo>
                <a:lnTo>
                  <a:pt x="2598738" y="6259513"/>
                </a:lnTo>
                <a:lnTo>
                  <a:pt x="2635250" y="6267450"/>
                </a:lnTo>
                <a:lnTo>
                  <a:pt x="2673350" y="6273800"/>
                </a:lnTo>
                <a:lnTo>
                  <a:pt x="2724150" y="6280150"/>
                </a:lnTo>
                <a:lnTo>
                  <a:pt x="2778125" y="6286500"/>
                </a:lnTo>
                <a:lnTo>
                  <a:pt x="2825750" y="6292850"/>
                </a:lnTo>
                <a:lnTo>
                  <a:pt x="2871788" y="6300788"/>
                </a:lnTo>
                <a:lnTo>
                  <a:pt x="2921000" y="6311900"/>
                </a:lnTo>
                <a:lnTo>
                  <a:pt x="2968625" y="6321425"/>
                </a:lnTo>
                <a:lnTo>
                  <a:pt x="3009900" y="6324600"/>
                </a:lnTo>
                <a:lnTo>
                  <a:pt x="3049588" y="6327775"/>
                </a:lnTo>
                <a:lnTo>
                  <a:pt x="3092450" y="6337300"/>
                </a:lnTo>
                <a:lnTo>
                  <a:pt x="3138488" y="6348413"/>
                </a:lnTo>
                <a:lnTo>
                  <a:pt x="3187700" y="6356350"/>
                </a:lnTo>
                <a:lnTo>
                  <a:pt x="3235325" y="6362700"/>
                </a:lnTo>
                <a:lnTo>
                  <a:pt x="3276600" y="6369050"/>
                </a:lnTo>
                <a:lnTo>
                  <a:pt x="3311525" y="6373813"/>
                </a:lnTo>
                <a:lnTo>
                  <a:pt x="3340100" y="6375400"/>
                </a:lnTo>
                <a:lnTo>
                  <a:pt x="3368675" y="6376988"/>
                </a:lnTo>
                <a:lnTo>
                  <a:pt x="3403600" y="6381750"/>
                </a:lnTo>
                <a:lnTo>
                  <a:pt x="3443288" y="6386513"/>
                </a:lnTo>
                <a:lnTo>
                  <a:pt x="3486150" y="6388100"/>
                </a:lnTo>
                <a:lnTo>
                  <a:pt x="3525838" y="6389688"/>
                </a:lnTo>
                <a:lnTo>
                  <a:pt x="3556000" y="6394450"/>
                </a:lnTo>
                <a:lnTo>
                  <a:pt x="3582988" y="6399213"/>
                </a:lnTo>
                <a:lnTo>
                  <a:pt x="3613150" y="6400800"/>
                </a:lnTo>
                <a:lnTo>
                  <a:pt x="3676650" y="6400800"/>
                </a:lnTo>
                <a:lnTo>
                  <a:pt x="3709988" y="6400800"/>
                </a:lnTo>
                <a:lnTo>
                  <a:pt x="3746500" y="6400800"/>
                </a:lnTo>
                <a:lnTo>
                  <a:pt x="3803650" y="6400800"/>
                </a:lnTo>
                <a:lnTo>
                  <a:pt x="3835400" y="6400800"/>
                </a:lnTo>
                <a:lnTo>
                  <a:pt x="3867150" y="6400800"/>
                </a:lnTo>
                <a:lnTo>
                  <a:pt x="3905250" y="6400800"/>
                </a:lnTo>
                <a:lnTo>
                  <a:pt x="3937000" y="6400800"/>
                </a:lnTo>
                <a:lnTo>
                  <a:pt x="3968750" y="6400800"/>
                </a:lnTo>
                <a:lnTo>
                  <a:pt x="3987800" y="6399213"/>
                </a:lnTo>
                <a:lnTo>
                  <a:pt x="4006850" y="6394450"/>
                </a:lnTo>
                <a:lnTo>
                  <a:pt x="4038600" y="6381750"/>
                </a:lnTo>
                <a:lnTo>
                  <a:pt x="4070350" y="6362700"/>
                </a:lnTo>
                <a:lnTo>
                  <a:pt x="4102100" y="6343650"/>
                </a:lnTo>
                <a:lnTo>
                  <a:pt x="4114800" y="6335713"/>
                </a:lnTo>
                <a:lnTo>
                  <a:pt x="4127500" y="6324600"/>
                </a:lnTo>
                <a:lnTo>
                  <a:pt x="4146550" y="6305550"/>
                </a:lnTo>
                <a:lnTo>
                  <a:pt x="4157663" y="6299200"/>
                </a:lnTo>
                <a:lnTo>
                  <a:pt x="4178300" y="6292850"/>
                </a:lnTo>
                <a:lnTo>
                  <a:pt x="4200525" y="6286500"/>
                </a:lnTo>
                <a:lnTo>
                  <a:pt x="4216400" y="6280150"/>
                </a:lnTo>
                <a:lnTo>
                  <a:pt x="4241800" y="6267450"/>
                </a:lnTo>
                <a:lnTo>
                  <a:pt x="4254500" y="6259513"/>
                </a:lnTo>
                <a:lnTo>
                  <a:pt x="4267200" y="6248400"/>
                </a:lnTo>
                <a:lnTo>
                  <a:pt x="4283075" y="6235700"/>
                </a:lnTo>
                <a:lnTo>
                  <a:pt x="4305300" y="6223000"/>
                </a:lnTo>
                <a:lnTo>
                  <a:pt x="4327525" y="6210300"/>
                </a:lnTo>
                <a:lnTo>
                  <a:pt x="4343400" y="6197600"/>
                </a:lnTo>
                <a:lnTo>
                  <a:pt x="4357688" y="6184900"/>
                </a:lnTo>
                <a:lnTo>
                  <a:pt x="4375150" y="6172200"/>
                </a:lnTo>
                <a:lnTo>
                  <a:pt x="4419600" y="6140450"/>
                </a:lnTo>
                <a:lnTo>
                  <a:pt x="4457700" y="6108700"/>
                </a:lnTo>
                <a:lnTo>
                  <a:pt x="4475163" y="6094413"/>
                </a:lnTo>
                <a:lnTo>
                  <a:pt x="4502150" y="6076950"/>
                </a:lnTo>
                <a:lnTo>
                  <a:pt x="4530725" y="6056313"/>
                </a:lnTo>
                <a:lnTo>
                  <a:pt x="4552950" y="6032500"/>
                </a:lnTo>
                <a:lnTo>
                  <a:pt x="4591050" y="5988050"/>
                </a:lnTo>
                <a:lnTo>
                  <a:pt x="4629150" y="5943600"/>
                </a:lnTo>
                <a:lnTo>
                  <a:pt x="4649724" y="5916613"/>
                </a:lnTo>
                <a:lnTo>
                  <a:pt x="4673600" y="5886450"/>
                </a:lnTo>
                <a:lnTo>
                  <a:pt x="4699000" y="5856288"/>
                </a:lnTo>
                <a:lnTo>
                  <a:pt x="4724400" y="5829300"/>
                </a:lnTo>
                <a:lnTo>
                  <a:pt x="4746625" y="5803900"/>
                </a:lnTo>
                <a:lnTo>
                  <a:pt x="4762500" y="5778500"/>
                </a:lnTo>
                <a:lnTo>
                  <a:pt x="4776724" y="5751513"/>
                </a:lnTo>
                <a:lnTo>
                  <a:pt x="4794250" y="5721350"/>
                </a:lnTo>
                <a:lnTo>
                  <a:pt x="4826000" y="5670550"/>
                </a:lnTo>
                <a:lnTo>
                  <a:pt x="4857750" y="5619750"/>
                </a:lnTo>
                <a:lnTo>
                  <a:pt x="4875276" y="5588000"/>
                </a:lnTo>
                <a:lnTo>
                  <a:pt x="4889500" y="5556250"/>
                </a:lnTo>
                <a:lnTo>
                  <a:pt x="4903724" y="5524500"/>
                </a:lnTo>
                <a:lnTo>
                  <a:pt x="4921250" y="5492750"/>
                </a:lnTo>
                <a:lnTo>
                  <a:pt x="4940300" y="5465763"/>
                </a:lnTo>
                <a:lnTo>
                  <a:pt x="4959350" y="5448300"/>
                </a:lnTo>
                <a:lnTo>
                  <a:pt x="4979924" y="5430838"/>
                </a:lnTo>
                <a:lnTo>
                  <a:pt x="5003800" y="5403850"/>
                </a:lnTo>
                <a:lnTo>
                  <a:pt x="5027676" y="5372100"/>
                </a:lnTo>
                <a:lnTo>
                  <a:pt x="5048250" y="5340350"/>
                </a:lnTo>
                <a:lnTo>
                  <a:pt x="5068824" y="5308600"/>
                </a:lnTo>
                <a:lnTo>
                  <a:pt x="5092700" y="5276850"/>
                </a:lnTo>
                <a:lnTo>
                  <a:pt x="5119624" y="5245100"/>
                </a:lnTo>
                <a:lnTo>
                  <a:pt x="5149850" y="5213350"/>
                </a:lnTo>
                <a:lnTo>
                  <a:pt x="5180076" y="5181600"/>
                </a:lnTo>
                <a:lnTo>
                  <a:pt x="5207000" y="5149850"/>
                </a:lnTo>
                <a:lnTo>
                  <a:pt x="5230876" y="5118100"/>
                </a:lnTo>
                <a:lnTo>
                  <a:pt x="5251450" y="5086350"/>
                </a:lnTo>
                <a:lnTo>
                  <a:pt x="5270500" y="5056188"/>
                </a:lnTo>
                <a:lnTo>
                  <a:pt x="5289550" y="5029200"/>
                </a:lnTo>
                <a:lnTo>
                  <a:pt x="5308600" y="4999038"/>
                </a:lnTo>
                <a:lnTo>
                  <a:pt x="5327650" y="4959350"/>
                </a:lnTo>
                <a:lnTo>
                  <a:pt x="5348224" y="4916488"/>
                </a:lnTo>
                <a:lnTo>
                  <a:pt x="5372100" y="4876800"/>
                </a:lnTo>
                <a:lnTo>
                  <a:pt x="5395976" y="4837113"/>
                </a:lnTo>
                <a:lnTo>
                  <a:pt x="5416550" y="4794250"/>
                </a:lnTo>
                <a:lnTo>
                  <a:pt x="5435600" y="4751388"/>
                </a:lnTo>
                <a:lnTo>
                  <a:pt x="5454650" y="4711700"/>
                </a:lnTo>
                <a:lnTo>
                  <a:pt x="5473700" y="4668838"/>
                </a:lnTo>
                <a:lnTo>
                  <a:pt x="5492750" y="4616450"/>
                </a:lnTo>
                <a:lnTo>
                  <a:pt x="5510276" y="4562475"/>
                </a:lnTo>
                <a:lnTo>
                  <a:pt x="5524500" y="4514850"/>
                </a:lnTo>
                <a:lnTo>
                  <a:pt x="5538724" y="4470400"/>
                </a:lnTo>
                <a:lnTo>
                  <a:pt x="5556250" y="4425950"/>
                </a:lnTo>
                <a:lnTo>
                  <a:pt x="5573776" y="4383088"/>
                </a:lnTo>
                <a:lnTo>
                  <a:pt x="5588000" y="4343400"/>
                </a:lnTo>
                <a:lnTo>
                  <a:pt x="5603875" y="4298950"/>
                </a:lnTo>
                <a:lnTo>
                  <a:pt x="5626100" y="4241800"/>
                </a:lnTo>
                <a:lnTo>
                  <a:pt x="5649976" y="4184650"/>
                </a:lnTo>
                <a:lnTo>
                  <a:pt x="5670550" y="4140200"/>
                </a:lnTo>
                <a:lnTo>
                  <a:pt x="5688076" y="4098925"/>
                </a:lnTo>
                <a:lnTo>
                  <a:pt x="5702300" y="4051300"/>
                </a:lnTo>
                <a:lnTo>
                  <a:pt x="5715000" y="3998913"/>
                </a:lnTo>
                <a:lnTo>
                  <a:pt x="5727700" y="3943350"/>
                </a:lnTo>
                <a:lnTo>
                  <a:pt x="5740400" y="3887788"/>
                </a:lnTo>
                <a:lnTo>
                  <a:pt x="5753100" y="3835400"/>
                </a:lnTo>
                <a:lnTo>
                  <a:pt x="5764276" y="3783013"/>
                </a:lnTo>
                <a:lnTo>
                  <a:pt x="5772150" y="3727450"/>
                </a:lnTo>
                <a:lnTo>
                  <a:pt x="5778500" y="3671888"/>
                </a:lnTo>
                <a:lnTo>
                  <a:pt x="5784850" y="3619500"/>
                </a:lnTo>
                <a:lnTo>
                  <a:pt x="5791200" y="3567113"/>
                </a:lnTo>
                <a:lnTo>
                  <a:pt x="5797550" y="3511550"/>
                </a:lnTo>
                <a:lnTo>
                  <a:pt x="5803900" y="3455988"/>
                </a:lnTo>
                <a:lnTo>
                  <a:pt x="5810250" y="3403600"/>
                </a:lnTo>
                <a:lnTo>
                  <a:pt x="5816600" y="3355975"/>
                </a:lnTo>
                <a:lnTo>
                  <a:pt x="5822950" y="3314700"/>
                </a:lnTo>
                <a:lnTo>
                  <a:pt x="5827776" y="3275013"/>
                </a:lnTo>
                <a:lnTo>
                  <a:pt x="5829300" y="3232150"/>
                </a:lnTo>
                <a:lnTo>
                  <a:pt x="5830824" y="3187700"/>
                </a:lnTo>
                <a:lnTo>
                  <a:pt x="5835650" y="3143250"/>
                </a:lnTo>
                <a:lnTo>
                  <a:pt x="5843524" y="3098800"/>
                </a:lnTo>
                <a:lnTo>
                  <a:pt x="5854700" y="3054350"/>
                </a:lnTo>
                <a:lnTo>
                  <a:pt x="5865876" y="3014663"/>
                </a:lnTo>
                <a:lnTo>
                  <a:pt x="5873750" y="2984500"/>
                </a:lnTo>
                <a:lnTo>
                  <a:pt x="5886450" y="2927350"/>
                </a:lnTo>
                <a:lnTo>
                  <a:pt x="5894324" y="2897188"/>
                </a:lnTo>
                <a:lnTo>
                  <a:pt x="5905500" y="2870200"/>
                </a:lnTo>
                <a:lnTo>
                  <a:pt x="5916676" y="2843213"/>
                </a:lnTo>
                <a:lnTo>
                  <a:pt x="5924550" y="2813050"/>
                </a:lnTo>
                <a:lnTo>
                  <a:pt x="5937250" y="2755900"/>
                </a:lnTo>
                <a:lnTo>
                  <a:pt x="5942076" y="2730500"/>
                </a:lnTo>
                <a:lnTo>
                  <a:pt x="5943600" y="2705100"/>
                </a:lnTo>
                <a:lnTo>
                  <a:pt x="5945124" y="2679700"/>
                </a:lnTo>
                <a:lnTo>
                  <a:pt x="5949950" y="2654300"/>
                </a:lnTo>
                <a:lnTo>
                  <a:pt x="5954776" y="2627313"/>
                </a:lnTo>
                <a:lnTo>
                  <a:pt x="5956300" y="2597150"/>
                </a:lnTo>
                <a:lnTo>
                  <a:pt x="5957824" y="2563813"/>
                </a:lnTo>
                <a:lnTo>
                  <a:pt x="5962650" y="2527300"/>
                </a:lnTo>
                <a:lnTo>
                  <a:pt x="5967476" y="2492375"/>
                </a:lnTo>
                <a:lnTo>
                  <a:pt x="5969000" y="2463800"/>
                </a:lnTo>
                <a:lnTo>
                  <a:pt x="5969000" y="2406650"/>
                </a:lnTo>
                <a:lnTo>
                  <a:pt x="5969000" y="2349500"/>
                </a:lnTo>
                <a:lnTo>
                  <a:pt x="5969000" y="2298700"/>
                </a:lnTo>
                <a:lnTo>
                  <a:pt x="5969000" y="2268538"/>
                </a:lnTo>
                <a:lnTo>
                  <a:pt x="5969000" y="2228850"/>
                </a:lnTo>
                <a:lnTo>
                  <a:pt x="5970524" y="2189163"/>
                </a:lnTo>
                <a:lnTo>
                  <a:pt x="5975350" y="2159000"/>
                </a:lnTo>
                <a:lnTo>
                  <a:pt x="5980176" y="2135188"/>
                </a:lnTo>
                <a:lnTo>
                  <a:pt x="5981700" y="2114550"/>
                </a:lnTo>
                <a:lnTo>
                  <a:pt x="5981700" y="2057400"/>
                </a:lnTo>
                <a:lnTo>
                  <a:pt x="5981700" y="2000250"/>
                </a:lnTo>
                <a:lnTo>
                  <a:pt x="5981700" y="1962150"/>
                </a:lnTo>
                <a:lnTo>
                  <a:pt x="5981700" y="1917700"/>
                </a:lnTo>
                <a:lnTo>
                  <a:pt x="5981700" y="1866900"/>
                </a:lnTo>
                <a:lnTo>
                  <a:pt x="5981700" y="1822450"/>
                </a:lnTo>
                <a:lnTo>
                  <a:pt x="5981700" y="1784350"/>
                </a:lnTo>
                <a:lnTo>
                  <a:pt x="5981700" y="1746250"/>
                </a:lnTo>
                <a:lnTo>
                  <a:pt x="5981700" y="1695450"/>
                </a:lnTo>
                <a:lnTo>
                  <a:pt x="5980176" y="1668463"/>
                </a:lnTo>
                <a:lnTo>
                  <a:pt x="5975350" y="1651000"/>
                </a:lnTo>
                <a:lnTo>
                  <a:pt x="5970524" y="1638300"/>
                </a:lnTo>
                <a:lnTo>
                  <a:pt x="5969000" y="1625600"/>
                </a:lnTo>
                <a:lnTo>
                  <a:pt x="5967476" y="1611313"/>
                </a:lnTo>
                <a:lnTo>
                  <a:pt x="5962650" y="1593850"/>
                </a:lnTo>
                <a:lnTo>
                  <a:pt x="5949950" y="1555750"/>
                </a:lnTo>
                <a:lnTo>
                  <a:pt x="5945124" y="1536700"/>
                </a:lnTo>
                <a:lnTo>
                  <a:pt x="5943600" y="1517650"/>
                </a:lnTo>
                <a:lnTo>
                  <a:pt x="5942076" y="1498600"/>
                </a:lnTo>
                <a:lnTo>
                  <a:pt x="5937250" y="1479550"/>
                </a:lnTo>
                <a:lnTo>
                  <a:pt x="5924550" y="1441450"/>
                </a:lnTo>
                <a:lnTo>
                  <a:pt x="5919724" y="1422400"/>
                </a:lnTo>
                <a:lnTo>
                  <a:pt x="5918200" y="1403350"/>
                </a:lnTo>
                <a:lnTo>
                  <a:pt x="5916676" y="1385888"/>
                </a:lnTo>
                <a:lnTo>
                  <a:pt x="5911850" y="1371600"/>
                </a:lnTo>
                <a:lnTo>
                  <a:pt x="5907024" y="1358900"/>
                </a:lnTo>
                <a:lnTo>
                  <a:pt x="5905500" y="1346200"/>
                </a:lnTo>
                <a:lnTo>
                  <a:pt x="5903976" y="1331913"/>
                </a:lnTo>
                <a:lnTo>
                  <a:pt x="5899150" y="1314450"/>
                </a:lnTo>
                <a:lnTo>
                  <a:pt x="5894324" y="1296988"/>
                </a:lnTo>
                <a:lnTo>
                  <a:pt x="5892800" y="1282700"/>
                </a:lnTo>
                <a:lnTo>
                  <a:pt x="5892800" y="1263650"/>
                </a:lnTo>
                <a:lnTo>
                  <a:pt x="5892800" y="1244600"/>
                </a:lnTo>
                <a:lnTo>
                  <a:pt x="5891276" y="1230313"/>
                </a:lnTo>
                <a:lnTo>
                  <a:pt x="5886450" y="1212850"/>
                </a:lnTo>
                <a:lnTo>
                  <a:pt x="5881624" y="1196975"/>
                </a:lnTo>
                <a:lnTo>
                  <a:pt x="5880100" y="1187450"/>
                </a:lnTo>
                <a:lnTo>
                  <a:pt x="5878576" y="1181100"/>
                </a:lnTo>
                <a:lnTo>
                  <a:pt x="5873750" y="1174750"/>
                </a:lnTo>
                <a:lnTo>
                  <a:pt x="5868924" y="1166813"/>
                </a:lnTo>
                <a:lnTo>
                  <a:pt x="5867400" y="1155700"/>
                </a:lnTo>
                <a:lnTo>
                  <a:pt x="5867400" y="1130300"/>
                </a:lnTo>
                <a:lnTo>
                  <a:pt x="5865876" y="1117600"/>
                </a:lnTo>
                <a:lnTo>
                  <a:pt x="5861050" y="1104900"/>
                </a:lnTo>
                <a:lnTo>
                  <a:pt x="5856224" y="1092200"/>
                </a:lnTo>
                <a:lnTo>
                  <a:pt x="5854700" y="1079500"/>
                </a:lnTo>
                <a:lnTo>
                  <a:pt x="5853176" y="1065213"/>
                </a:lnTo>
                <a:lnTo>
                  <a:pt x="5848350" y="1047750"/>
                </a:lnTo>
                <a:lnTo>
                  <a:pt x="5835650" y="1003300"/>
                </a:lnTo>
                <a:lnTo>
                  <a:pt x="5830824" y="977900"/>
                </a:lnTo>
                <a:lnTo>
                  <a:pt x="5829300" y="952500"/>
                </a:lnTo>
                <a:lnTo>
                  <a:pt x="5829300" y="908050"/>
                </a:lnTo>
                <a:lnTo>
                  <a:pt x="5827776" y="889000"/>
                </a:lnTo>
                <a:lnTo>
                  <a:pt x="5822950" y="869950"/>
                </a:lnTo>
                <a:lnTo>
                  <a:pt x="5818124" y="849313"/>
                </a:lnTo>
                <a:lnTo>
                  <a:pt x="5816600" y="825500"/>
                </a:lnTo>
                <a:lnTo>
                  <a:pt x="5816600" y="781050"/>
                </a:lnTo>
                <a:lnTo>
                  <a:pt x="5816600" y="742950"/>
                </a:lnTo>
                <a:lnTo>
                  <a:pt x="5816600" y="698500"/>
                </a:lnTo>
                <a:lnTo>
                  <a:pt x="5816600" y="660400"/>
                </a:lnTo>
                <a:lnTo>
                  <a:pt x="5816600" y="628650"/>
                </a:lnTo>
                <a:lnTo>
                  <a:pt x="5816600" y="603250"/>
                </a:lnTo>
                <a:lnTo>
                  <a:pt x="5816600" y="584200"/>
                </a:lnTo>
                <a:lnTo>
                  <a:pt x="5816600" y="558800"/>
                </a:lnTo>
                <a:lnTo>
                  <a:pt x="5816600" y="539750"/>
                </a:lnTo>
                <a:lnTo>
                  <a:pt x="5816600" y="527050"/>
                </a:lnTo>
                <a:lnTo>
                  <a:pt x="5816600" y="508000"/>
                </a:lnTo>
                <a:lnTo>
                  <a:pt x="5813425" y="495300"/>
                </a:lnTo>
                <a:lnTo>
                  <a:pt x="5803900" y="482600"/>
                </a:lnTo>
                <a:lnTo>
                  <a:pt x="5792724" y="468313"/>
                </a:lnTo>
                <a:lnTo>
                  <a:pt x="5784850" y="450850"/>
                </a:lnTo>
                <a:lnTo>
                  <a:pt x="5780024" y="433388"/>
                </a:lnTo>
                <a:lnTo>
                  <a:pt x="5778500" y="419100"/>
                </a:lnTo>
                <a:lnTo>
                  <a:pt x="5778500" y="374650"/>
                </a:lnTo>
                <a:lnTo>
                  <a:pt x="5778500" y="323850"/>
                </a:lnTo>
                <a:lnTo>
                  <a:pt x="5776976" y="306388"/>
                </a:lnTo>
                <a:lnTo>
                  <a:pt x="5772150" y="292100"/>
                </a:lnTo>
                <a:lnTo>
                  <a:pt x="5767324" y="277813"/>
                </a:lnTo>
                <a:lnTo>
                  <a:pt x="5765800" y="260350"/>
                </a:lnTo>
                <a:lnTo>
                  <a:pt x="5765800" y="234950"/>
                </a:lnTo>
                <a:lnTo>
                  <a:pt x="5764276" y="227013"/>
                </a:lnTo>
                <a:lnTo>
                  <a:pt x="5759450" y="215900"/>
                </a:lnTo>
                <a:lnTo>
                  <a:pt x="5746750" y="190500"/>
                </a:lnTo>
                <a:lnTo>
                  <a:pt x="5741924" y="177800"/>
                </a:lnTo>
                <a:lnTo>
                  <a:pt x="5740400" y="165100"/>
                </a:lnTo>
                <a:lnTo>
                  <a:pt x="5740400" y="146050"/>
                </a:lnTo>
                <a:lnTo>
                  <a:pt x="5740400" y="133350"/>
                </a:lnTo>
                <a:lnTo>
                  <a:pt x="5738876" y="128588"/>
                </a:lnTo>
                <a:lnTo>
                  <a:pt x="5734050" y="127000"/>
                </a:lnTo>
                <a:lnTo>
                  <a:pt x="5729224" y="125413"/>
                </a:lnTo>
                <a:lnTo>
                  <a:pt x="5727700" y="120650"/>
                </a:lnTo>
                <a:lnTo>
                  <a:pt x="5724525" y="114300"/>
                </a:lnTo>
                <a:lnTo>
                  <a:pt x="5715000" y="107950"/>
                </a:lnTo>
                <a:lnTo>
                  <a:pt x="5703824" y="100013"/>
                </a:lnTo>
                <a:lnTo>
                  <a:pt x="5695950" y="88900"/>
                </a:lnTo>
                <a:lnTo>
                  <a:pt x="5689600" y="76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781800" cy="990600"/>
          </a:xfrm>
        </p:spPr>
        <p:txBody>
          <a:bodyPr/>
          <a:lstStyle/>
          <a:p>
            <a:pPr algn="l"/>
            <a:r>
              <a:rPr lang="en-US" dirty="0" smtClean="0"/>
              <a:t>Now try this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752600"/>
                <a:ext cx="7543800" cy="31242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(3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</a:rPr>
                        <m:t>4−9)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∙7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12−9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∙7</m:t>
                      </m:r>
                    </m:oMath>
                  </m:oMathPara>
                </a14:m>
                <a:endParaRPr lang="en-US" sz="3200" b="0" dirty="0" smtClean="0">
                  <a:ea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32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en-US" sz="3200" b="0" dirty="0" smtClean="0">
                  <a:ea typeface="Cambria Math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21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752600"/>
                <a:ext cx="7543800" cy="3124200"/>
              </a:xfrm>
              <a:blipFill rotWithShape="1">
                <a:blip r:embed="rId2"/>
                <a:stretch>
                  <a:fillRect b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5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990600"/>
          </a:xfrm>
        </p:spPr>
        <p:txBody>
          <a:bodyPr/>
          <a:lstStyle/>
          <a:p>
            <a:r>
              <a:rPr lang="en-US" dirty="0" smtClean="0"/>
              <a:t>PEMDAS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33528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sz="4000" dirty="0" smtClean="0">
                <a:solidFill>
                  <a:schemeClr val="tx1"/>
                </a:solidFill>
              </a:rPr>
              <a:t>arenthesis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chemeClr val="tx1"/>
                </a:solidFill>
              </a:rPr>
              <a:t>xponent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</a:t>
            </a:r>
            <a:r>
              <a:rPr lang="en-US" sz="4000" dirty="0" smtClean="0">
                <a:solidFill>
                  <a:schemeClr val="tx1"/>
                </a:solidFill>
              </a:rPr>
              <a:t>ultiplication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D</a:t>
            </a:r>
            <a:r>
              <a:rPr lang="en-US" sz="4000" dirty="0" smtClean="0">
                <a:solidFill>
                  <a:schemeClr val="tx1"/>
                </a:solidFill>
              </a:rPr>
              <a:t>ivision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chemeClr val="tx1"/>
                </a:solidFill>
              </a:rPr>
              <a:t>ddition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>
                <a:solidFill>
                  <a:schemeClr val="tx1"/>
                </a:solidFill>
              </a:rPr>
              <a:t>ubtraction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1155" y="1676400"/>
            <a:ext cx="518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More accurately read as </a:t>
            </a:r>
          </a:p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chemeClr val="tx2"/>
                </a:solidFill>
              </a:rPr>
              <a:t>arenthesis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xponent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M</a:t>
            </a:r>
            <a:r>
              <a:rPr lang="en-US" sz="3200" dirty="0" smtClean="0"/>
              <a:t>ultiplication</a:t>
            </a:r>
            <a:r>
              <a:rPr lang="en-US" sz="3200" dirty="0" smtClean="0">
                <a:solidFill>
                  <a:srgbClr val="FF0000"/>
                </a:solidFill>
              </a:rPr>
              <a:t>	D</a:t>
            </a:r>
            <a:r>
              <a:rPr lang="en-US" sz="3200" dirty="0" smtClean="0"/>
              <a:t>ivision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ddition		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ubtraction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8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990600"/>
          </a:xfrm>
        </p:spPr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05800" cy="51816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500" dirty="0" smtClean="0">
                    <a:latin typeface="Cambria Math"/>
                  </a:rPr>
                  <a:t>Simplify the expression using order of operations.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5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5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5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500" b="0" i="1" smtClean="0">
                          <a:latin typeface="Cambria Math"/>
                        </a:rPr>
                        <m:t>+8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US" sz="3500" dirty="0" smtClean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0" i="1" smtClean="0">
                          <a:latin typeface="Cambria Math"/>
                        </a:rPr>
                        <m:t>9</m:t>
                      </m:r>
                      <m:r>
                        <a:rPr lang="en-US" sz="3500" b="0" i="1" smtClean="0">
                          <a:latin typeface="Cambria Math"/>
                        </a:rPr>
                        <m:t>+8</m:t>
                      </m:r>
                      <m:r>
                        <a:rPr lang="en-US" sz="3500" b="0" i="1" smtClean="0">
                          <a:latin typeface="Cambria Math"/>
                          <a:ea typeface="Cambria Math"/>
                        </a:rPr>
                        <m:t>÷4</m:t>
                      </m:r>
                    </m:oMath>
                  </m:oMathPara>
                </a14:m>
                <a:endParaRPr lang="en-US" sz="3500" b="0" dirty="0" smtClean="0">
                  <a:ea typeface="Cambria Math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0" i="1" smtClean="0">
                          <a:latin typeface="Cambria Math"/>
                        </a:rPr>
                        <m:t>9</m:t>
                      </m:r>
                      <m:r>
                        <a:rPr lang="en-US" sz="35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500" b="0" dirty="0" smtClean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3500" dirty="0" smtClean="0"/>
                  <a:t>11</a:t>
                </a:r>
                <a:endParaRPr lang="en-US" sz="35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05800" cy="5181600"/>
              </a:xfrm>
              <a:blipFill rotWithShape="1">
                <a:blip r:embed="rId2"/>
                <a:stretch>
                  <a:fillRect l="-2203" t="-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3228975" y="2450306"/>
            <a:ext cx="2671763" cy="935832"/>
          </a:xfrm>
          <a:custGeom>
            <a:avLst/>
            <a:gdLst/>
            <a:ahLst/>
            <a:cxnLst/>
            <a:rect l="0" t="0" r="0" b="0"/>
            <a:pathLst>
              <a:path w="4749801" h="1663701">
                <a:moveTo>
                  <a:pt x="4749800" y="558800"/>
                </a:moveTo>
                <a:lnTo>
                  <a:pt x="4743450" y="552450"/>
                </a:lnTo>
                <a:lnTo>
                  <a:pt x="4738688" y="546100"/>
                </a:lnTo>
                <a:lnTo>
                  <a:pt x="4737100" y="539750"/>
                </a:lnTo>
                <a:lnTo>
                  <a:pt x="4733925" y="533400"/>
                </a:lnTo>
                <a:lnTo>
                  <a:pt x="4724400" y="527050"/>
                </a:lnTo>
                <a:lnTo>
                  <a:pt x="4686300" y="508000"/>
                </a:lnTo>
                <a:lnTo>
                  <a:pt x="4664075" y="495300"/>
                </a:lnTo>
                <a:lnTo>
                  <a:pt x="4648200" y="482600"/>
                </a:lnTo>
                <a:lnTo>
                  <a:pt x="4632325" y="469900"/>
                </a:lnTo>
                <a:lnTo>
                  <a:pt x="4610100" y="457200"/>
                </a:lnTo>
                <a:lnTo>
                  <a:pt x="4583113" y="442913"/>
                </a:lnTo>
                <a:lnTo>
                  <a:pt x="4552950" y="425450"/>
                </a:lnTo>
                <a:lnTo>
                  <a:pt x="4519613" y="407988"/>
                </a:lnTo>
                <a:lnTo>
                  <a:pt x="4483100" y="393700"/>
                </a:lnTo>
                <a:lnTo>
                  <a:pt x="4445000" y="381000"/>
                </a:lnTo>
                <a:lnTo>
                  <a:pt x="4406900" y="368300"/>
                </a:lnTo>
                <a:lnTo>
                  <a:pt x="4368800" y="354013"/>
                </a:lnTo>
                <a:lnTo>
                  <a:pt x="4330700" y="336550"/>
                </a:lnTo>
                <a:lnTo>
                  <a:pt x="4292600" y="320675"/>
                </a:lnTo>
                <a:lnTo>
                  <a:pt x="4254500" y="311150"/>
                </a:lnTo>
                <a:lnTo>
                  <a:pt x="4214813" y="301625"/>
                </a:lnTo>
                <a:lnTo>
                  <a:pt x="4171950" y="285750"/>
                </a:lnTo>
                <a:lnTo>
                  <a:pt x="4130675" y="269875"/>
                </a:lnTo>
                <a:lnTo>
                  <a:pt x="4095750" y="260350"/>
                </a:lnTo>
                <a:lnTo>
                  <a:pt x="4060825" y="252413"/>
                </a:lnTo>
                <a:lnTo>
                  <a:pt x="4019550" y="241300"/>
                </a:lnTo>
                <a:lnTo>
                  <a:pt x="3976688" y="227013"/>
                </a:lnTo>
                <a:lnTo>
                  <a:pt x="3937000" y="209550"/>
                </a:lnTo>
                <a:lnTo>
                  <a:pt x="3898900" y="193675"/>
                </a:lnTo>
                <a:lnTo>
                  <a:pt x="3860800" y="184150"/>
                </a:lnTo>
                <a:lnTo>
                  <a:pt x="3821113" y="173038"/>
                </a:lnTo>
                <a:lnTo>
                  <a:pt x="3778250" y="152400"/>
                </a:lnTo>
                <a:lnTo>
                  <a:pt x="3735388" y="130175"/>
                </a:lnTo>
                <a:lnTo>
                  <a:pt x="3695700" y="114300"/>
                </a:lnTo>
                <a:lnTo>
                  <a:pt x="3656013" y="103188"/>
                </a:lnTo>
                <a:lnTo>
                  <a:pt x="3613150" y="95250"/>
                </a:lnTo>
                <a:lnTo>
                  <a:pt x="3570288" y="88900"/>
                </a:lnTo>
                <a:lnTo>
                  <a:pt x="3530600" y="82550"/>
                </a:lnTo>
                <a:lnTo>
                  <a:pt x="3495675" y="77788"/>
                </a:lnTo>
                <a:lnTo>
                  <a:pt x="3467100" y="76200"/>
                </a:lnTo>
                <a:lnTo>
                  <a:pt x="3438525" y="73025"/>
                </a:lnTo>
                <a:lnTo>
                  <a:pt x="3403600" y="63500"/>
                </a:lnTo>
                <a:lnTo>
                  <a:pt x="3365500" y="52388"/>
                </a:lnTo>
                <a:lnTo>
                  <a:pt x="3327400" y="44450"/>
                </a:lnTo>
                <a:lnTo>
                  <a:pt x="3287713" y="38100"/>
                </a:lnTo>
                <a:lnTo>
                  <a:pt x="3244850" y="31750"/>
                </a:lnTo>
                <a:lnTo>
                  <a:pt x="3203575" y="26988"/>
                </a:lnTo>
                <a:lnTo>
                  <a:pt x="3168650" y="25400"/>
                </a:lnTo>
                <a:lnTo>
                  <a:pt x="3135313" y="23813"/>
                </a:lnTo>
                <a:lnTo>
                  <a:pt x="3098800" y="19050"/>
                </a:lnTo>
                <a:lnTo>
                  <a:pt x="3063875" y="14288"/>
                </a:lnTo>
                <a:lnTo>
                  <a:pt x="3035300" y="12700"/>
                </a:lnTo>
                <a:lnTo>
                  <a:pt x="2971800" y="12700"/>
                </a:lnTo>
                <a:lnTo>
                  <a:pt x="2908300" y="12700"/>
                </a:lnTo>
                <a:lnTo>
                  <a:pt x="2857500" y="12700"/>
                </a:lnTo>
                <a:lnTo>
                  <a:pt x="2794000" y="12700"/>
                </a:lnTo>
                <a:lnTo>
                  <a:pt x="2730500" y="12700"/>
                </a:lnTo>
                <a:lnTo>
                  <a:pt x="2679700" y="12700"/>
                </a:lnTo>
                <a:lnTo>
                  <a:pt x="2652713" y="11113"/>
                </a:lnTo>
                <a:lnTo>
                  <a:pt x="2622550" y="6350"/>
                </a:lnTo>
                <a:lnTo>
                  <a:pt x="2592388" y="1588"/>
                </a:lnTo>
                <a:lnTo>
                  <a:pt x="2565400" y="0"/>
                </a:lnTo>
                <a:lnTo>
                  <a:pt x="2501900" y="0"/>
                </a:lnTo>
                <a:lnTo>
                  <a:pt x="2438400" y="0"/>
                </a:lnTo>
                <a:lnTo>
                  <a:pt x="2387600" y="0"/>
                </a:lnTo>
                <a:lnTo>
                  <a:pt x="2330450" y="0"/>
                </a:lnTo>
                <a:lnTo>
                  <a:pt x="2273300" y="0"/>
                </a:lnTo>
                <a:lnTo>
                  <a:pt x="2243138" y="0"/>
                </a:lnTo>
                <a:lnTo>
                  <a:pt x="2203450" y="0"/>
                </a:lnTo>
                <a:lnTo>
                  <a:pt x="2163763" y="0"/>
                </a:lnTo>
                <a:lnTo>
                  <a:pt x="2133600" y="0"/>
                </a:lnTo>
                <a:lnTo>
                  <a:pt x="2082800" y="0"/>
                </a:lnTo>
                <a:lnTo>
                  <a:pt x="2019300" y="0"/>
                </a:lnTo>
                <a:lnTo>
                  <a:pt x="1984375" y="1588"/>
                </a:lnTo>
                <a:lnTo>
                  <a:pt x="1955800" y="6350"/>
                </a:lnTo>
                <a:lnTo>
                  <a:pt x="1931988" y="11113"/>
                </a:lnTo>
                <a:lnTo>
                  <a:pt x="1911350" y="12700"/>
                </a:lnTo>
                <a:lnTo>
                  <a:pt x="1873250" y="12700"/>
                </a:lnTo>
                <a:lnTo>
                  <a:pt x="1828800" y="12700"/>
                </a:lnTo>
                <a:lnTo>
                  <a:pt x="1784350" y="12700"/>
                </a:lnTo>
                <a:lnTo>
                  <a:pt x="1739900" y="12700"/>
                </a:lnTo>
                <a:lnTo>
                  <a:pt x="1716088" y="14288"/>
                </a:lnTo>
                <a:lnTo>
                  <a:pt x="1695450" y="19050"/>
                </a:lnTo>
                <a:lnTo>
                  <a:pt x="1657350" y="31750"/>
                </a:lnTo>
                <a:lnTo>
                  <a:pt x="1619250" y="44450"/>
                </a:lnTo>
                <a:lnTo>
                  <a:pt x="1587500" y="57150"/>
                </a:lnTo>
                <a:lnTo>
                  <a:pt x="1573213" y="61913"/>
                </a:lnTo>
                <a:lnTo>
                  <a:pt x="1555750" y="63500"/>
                </a:lnTo>
                <a:lnTo>
                  <a:pt x="1535113" y="66675"/>
                </a:lnTo>
                <a:lnTo>
                  <a:pt x="1511300" y="76200"/>
                </a:lnTo>
                <a:lnTo>
                  <a:pt x="1460500" y="101600"/>
                </a:lnTo>
                <a:lnTo>
                  <a:pt x="1433513" y="112713"/>
                </a:lnTo>
                <a:lnTo>
                  <a:pt x="1403350" y="120650"/>
                </a:lnTo>
                <a:lnTo>
                  <a:pt x="1376363" y="127000"/>
                </a:lnTo>
                <a:lnTo>
                  <a:pt x="1358900" y="133350"/>
                </a:lnTo>
                <a:lnTo>
                  <a:pt x="1327150" y="146050"/>
                </a:lnTo>
                <a:lnTo>
                  <a:pt x="1276350" y="158750"/>
                </a:lnTo>
                <a:lnTo>
                  <a:pt x="1219200" y="171450"/>
                </a:lnTo>
                <a:lnTo>
                  <a:pt x="1174750" y="184150"/>
                </a:lnTo>
                <a:lnTo>
                  <a:pt x="1155700" y="188913"/>
                </a:lnTo>
                <a:lnTo>
                  <a:pt x="1136650" y="190500"/>
                </a:lnTo>
                <a:lnTo>
                  <a:pt x="1098550" y="190500"/>
                </a:lnTo>
                <a:lnTo>
                  <a:pt x="1081088" y="193675"/>
                </a:lnTo>
                <a:lnTo>
                  <a:pt x="1066800" y="203200"/>
                </a:lnTo>
                <a:lnTo>
                  <a:pt x="1052513" y="214313"/>
                </a:lnTo>
                <a:lnTo>
                  <a:pt x="1035050" y="222250"/>
                </a:lnTo>
                <a:lnTo>
                  <a:pt x="1017588" y="227013"/>
                </a:lnTo>
                <a:lnTo>
                  <a:pt x="1003300" y="228600"/>
                </a:lnTo>
                <a:lnTo>
                  <a:pt x="989013" y="230188"/>
                </a:lnTo>
                <a:lnTo>
                  <a:pt x="971550" y="234950"/>
                </a:lnTo>
                <a:lnTo>
                  <a:pt x="939800" y="247650"/>
                </a:lnTo>
                <a:lnTo>
                  <a:pt x="928688" y="254000"/>
                </a:lnTo>
                <a:lnTo>
                  <a:pt x="920750" y="260350"/>
                </a:lnTo>
                <a:lnTo>
                  <a:pt x="912813" y="265113"/>
                </a:lnTo>
                <a:lnTo>
                  <a:pt x="901700" y="266700"/>
                </a:lnTo>
                <a:lnTo>
                  <a:pt x="889000" y="268288"/>
                </a:lnTo>
                <a:lnTo>
                  <a:pt x="876300" y="273050"/>
                </a:lnTo>
                <a:lnTo>
                  <a:pt x="844550" y="285750"/>
                </a:lnTo>
                <a:lnTo>
                  <a:pt x="800100" y="298450"/>
                </a:lnTo>
                <a:lnTo>
                  <a:pt x="773113" y="307975"/>
                </a:lnTo>
                <a:lnTo>
                  <a:pt x="742950" y="323850"/>
                </a:lnTo>
                <a:lnTo>
                  <a:pt x="711200" y="339725"/>
                </a:lnTo>
                <a:lnTo>
                  <a:pt x="679450" y="349250"/>
                </a:lnTo>
                <a:lnTo>
                  <a:pt x="628650" y="361950"/>
                </a:lnTo>
                <a:lnTo>
                  <a:pt x="606425" y="371475"/>
                </a:lnTo>
                <a:lnTo>
                  <a:pt x="577850" y="387350"/>
                </a:lnTo>
                <a:lnTo>
                  <a:pt x="549275" y="403225"/>
                </a:lnTo>
                <a:lnTo>
                  <a:pt x="527050" y="412750"/>
                </a:lnTo>
                <a:lnTo>
                  <a:pt x="508000" y="420688"/>
                </a:lnTo>
                <a:lnTo>
                  <a:pt x="488950" y="431800"/>
                </a:lnTo>
                <a:lnTo>
                  <a:pt x="468313" y="442913"/>
                </a:lnTo>
                <a:lnTo>
                  <a:pt x="444500" y="450850"/>
                </a:lnTo>
                <a:lnTo>
                  <a:pt x="423863" y="458788"/>
                </a:lnTo>
                <a:lnTo>
                  <a:pt x="412750" y="469900"/>
                </a:lnTo>
                <a:lnTo>
                  <a:pt x="403225" y="481013"/>
                </a:lnTo>
                <a:lnTo>
                  <a:pt x="387350" y="488950"/>
                </a:lnTo>
                <a:lnTo>
                  <a:pt x="371475" y="495300"/>
                </a:lnTo>
                <a:lnTo>
                  <a:pt x="361950" y="501650"/>
                </a:lnTo>
                <a:lnTo>
                  <a:pt x="349250" y="514350"/>
                </a:lnTo>
                <a:lnTo>
                  <a:pt x="341313" y="520700"/>
                </a:lnTo>
                <a:lnTo>
                  <a:pt x="330200" y="527050"/>
                </a:lnTo>
                <a:lnTo>
                  <a:pt x="319088" y="534988"/>
                </a:lnTo>
                <a:lnTo>
                  <a:pt x="311150" y="546100"/>
                </a:lnTo>
                <a:lnTo>
                  <a:pt x="301625" y="557213"/>
                </a:lnTo>
                <a:lnTo>
                  <a:pt x="285750" y="565150"/>
                </a:lnTo>
                <a:lnTo>
                  <a:pt x="269875" y="571500"/>
                </a:lnTo>
                <a:lnTo>
                  <a:pt x="260350" y="577850"/>
                </a:lnTo>
                <a:lnTo>
                  <a:pt x="252413" y="584200"/>
                </a:lnTo>
                <a:lnTo>
                  <a:pt x="241300" y="590550"/>
                </a:lnTo>
                <a:lnTo>
                  <a:pt x="203200" y="615950"/>
                </a:lnTo>
                <a:lnTo>
                  <a:pt x="165100" y="647700"/>
                </a:lnTo>
                <a:lnTo>
                  <a:pt x="133350" y="685800"/>
                </a:lnTo>
                <a:lnTo>
                  <a:pt x="114300" y="708025"/>
                </a:lnTo>
                <a:lnTo>
                  <a:pt x="95250" y="723900"/>
                </a:lnTo>
                <a:lnTo>
                  <a:pt x="77788" y="739775"/>
                </a:lnTo>
                <a:lnTo>
                  <a:pt x="63500" y="762000"/>
                </a:lnTo>
                <a:lnTo>
                  <a:pt x="38100" y="806450"/>
                </a:lnTo>
                <a:lnTo>
                  <a:pt x="28575" y="825500"/>
                </a:lnTo>
                <a:lnTo>
                  <a:pt x="25400" y="844550"/>
                </a:lnTo>
                <a:lnTo>
                  <a:pt x="23813" y="865188"/>
                </a:lnTo>
                <a:lnTo>
                  <a:pt x="19050" y="889000"/>
                </a:lnTo>
                <a:lnTo>
                  <a:pt x="12700" y="911225"/>
                </a:lnTo>
                <a:lnTo>
                  <a:pt x="6350" y="927100"/>
                </a:lnTo>
                <a:lnTo>
                  <a:pt x="1588" y="939800"/>
                </a:lnTo>
                <a:lnTo>
                  <a:pt x="0" y="952500"/>
                </a:lnTo>
                <a:lnTo>
                  <a:pt x="0" y="977900"/>
                </a:lnTo>
                <a:lnTo>
                  <a:pt x="0" y="996950"/>
                </a:lnTo>
                <a:lnTo>
                  <a:pt x="0" y="1016000"/>
                </a:lnTo>
                <a:lnTo>
                  <a:pt x="0" y="1035050"/>
                </a:lnTo>
                <a:lnTo>
                  <a:pt x="0" y="1047750"/>
                </a:lnTo>
                <a:lnTo>
                  <a:pt x="0" y="1066800"/>
                </a:lnTo>
                <a:lnTo>
                  <a:pt x="0" y="1085850"/>
                </a:lnTo>
                <a:lnTo>
                  <a:pt x="1588" y="1092200"/>
                </a:lnTo>
                <a:lnTo>
                  <a:pt x="6350" y="1098550"/>
                </a:lnTo>
                <a:lnTo>
                  <a:pt x="11113" y="1108075"/>
                </a:lnTo>
                <a:lnTo>
                  <a:pt x="12700" y="1123950"/>
                </a:lnTo>
                <a:lnTo>
                  <a:pt x="14288" y="1139825"/>
                </a:lnTo>
                <a:lnTo>
                  <a:pt x="19050" y="1149350"/>
                </a:lnTo>
                <a:lnTo>
                  <a:pt x="23813" y="1155700"/>
                </a:lnTo>
                <a:lnTo>
                  <a:pt x="25400" y="1162050"/>
                </a:lnTo>
                <a:lnTo>
                  <a:pt x="26988" y="1169988"/>
                </a:lnTo>
                <a:lnTo>
                  <a:pt x="31750" y="1181100"/>
                </a:lnTo>
                <a:lnTo>
                  <a:pt x="36513" y="1193800"/>
                </a:lnTo>
                <a:lnTo>
                  <a:pt x="38100" y="1206500"/>
                </a:lnTo>
                <a:lnTo>
                  <a:pt x="38100" y="1231900"/>
                </a:lnTo>
                <a:lnTo>
                  <a:pt x="38100" y="1257300"/>
                </a:lnTo>
                <a:lnTo>
                  <a:pt x="39688" y="1273175"/>
                </a:lnTo>
                <a:lnTo>
                  <a:pt x="44450" y="1295400"/>
                </a:lnTo>
                <a:lnTo>
                  <a:pt x="52388" y="1317625"/>
                </a:lnTo>
                <a:lnTo>
                  <a:pt x="63500" y="1333500"/>
                </a:lnTo>
                <a:lnTo>
                  <a:pt x="74613" y="1347788"/>
                </a:lnTo>
                <a:lnTo>
                  <a:pt x="82550" y="1365250"/>
                </a:lnTo>
                <a:lnTo>
                  <a:pt x="95250" y="1397000"/>
                </a:lnTo>
                <a:lnTo>
                  <a:pt x="103188" y="1409700"/>
                </a:lnTo>
                <a:lnTo>
                  <a:pt x="114300" y="1422400"/>
                </a:lnTo>
                <a:lnTo>
                  <a:pt x="128588" y="1435100"/>
                </a:lnTo>
                <a:lnTo>
                  <a:pt x="146050" y="1447800"/>
                </a:lnTo>
                <a:lnTo>
                  <a:pt x="161925" y="1460500"/>
                </a:lnTo>
                <a:lnTo>
                  <a:pt x="171450" y="1473200"/>
                </a:lnTo>
                <a:lnTo>
                  <a:pt x="179388" y="1485900"/>
                </a:lnTo>
                <a:lnTo>
                  <a:pt x="190500" y="1498600"/>
                </a:lnTo>
                <a:lnTo>
                  <a:pt x="204788" y="1509713"/>
                </a:lnTo>
                <a:lnTo>
                  <a:pt x="222250" y="1517650"/>
                </a:lnTo>
                <a:lnTo>
                  <a:pt x="238125" y="1522413"/>
                </a:lnTo>
                <a:lnTo>
                  <a:pt x="247650" y="1524000"/>
                </a:lnTo>
                <a:lnTo>
                  <a:pt x="257175" y="1527175"/>
                </a:lnTo>
                <a:lnTo>
                  <a:pt x="273050" y="1536700"/>
                </a:lnTo>
                <a:lnTo>
                  <a:pt x="292100" y="1547813"/>
                </a:lnTo>
                <a:lnTo>
                  <a:pt x="311150" y="1555750"/>
                </a:lnTo>
                <a:lnTo>
                  <a:pt x="349250" y="1568450"/>
                </a:lnTo>
                <a:lnTo>
                  <a:pt x="387350" y="1581150"/>
                </a:lnTo>
                <a:lnTo>
                  <a:pt x="407988" y="1585913"/>
                </a:lnTo>
                <a:lnTo>
                  <a:pt x="431800" y="1587500"/>
                </a:lnTo>
                <a:lnTo>
                  <a:pt x="457200" y="1589088"/>
                </a:lnTo>
                <a:lnTo>
                  <a:pt x="482600" y="1593850"/>
                </a:lnTo>
                <a:lnTo>
                  <a:pt x="539750" y="1606550"/>
                </a:lnTo>
                <a:lnTo>
                  <a:pt x="571500" y="1612900"/>
                </a:lnTo>
                <a:lnTo>
                  <a:pt x="603250" y="1619250"/>
                </a:lnTo>
                <a:lnTo>
                  <a:pt x="635000" y="1624013"/>
                </a:lnTo>
                <a:lnTo>
                  <a:pt x="666750" y="1625600"/>
                </a:lnTo>
                <a:lnTo>
                  <a:pt x="701675" y="1627188"/>
                </a:lnTo>
                <a:lnTo>
                  <a:pt x="742950" y="1631950"/>
                </a:lnTo>
                <a:lnTo>
                  <a:pt x="785813" y="1638300"/>
                </a:lnTo>
                <a:lnTo>
                  <a:pt x="825500" y="1644650"/>
                </a:lnTo>
                <a:lnTo>
                  <a:pt x="865188" y="1649413"/>
                </a:lnTo>
                <a:lnTo>
                  <a:pt x="908050" y="1651000"/>
                </a:lnTo>
                <a:lnTo>
                  <a:pt x="950913" y="1652588"/>
                </a:lnTo>
                <a:lnTo>
                  <a:pt x="990600" y="1657350"/>
                </a:lnTo>
                <a:lnTo>
                  <a:pt x="1030288" y="1662113"/>
                </a:lnTo>
                <a:lnTo>
                  <a:pt x="1073150" y="1663700"/>
                </a:lnTo>
                <a:lnTo>
                  <a:pt x="1114425" y="1663700"/>
                </a:lnTo>
                <a:lnTo>
                  <a:pt x="1149350" y="1663700"/>
                </a:lnTo>
                <a:lnTo>
                  <a:pt x="1206500" y="1663700"/>
                </a:lnTo>
                <a:lnTo>
                  <a:pt x="1270000" y="1663700"/>
                </a:lnTo>
                <a:lnTo>
                  <a:pt x="1327150" y="1663700"/>
                </a:lnTo>
                <a:lnTo>
                  <a:pt x="1365250" y="1663700"/>
                </a:lnTo>
                <a:lnTo>
                  <a:pt x="1403350" y="1663700"/>
                </a:lnTo>
                <a:lnTo>
                  <a:pt x="1447800" y="1663700"/>
                </a:lnTo>
                <a:lnTo>
                  <a:pt x="1498600" y="1663700"/>
                </a:lnTo>
                <a:lnTo>
                  <a:pt x="1531938" y="1663700"/>
                </a:lnTo>
                <a:lnTo>
                  <a:pt x="1581150" y="1663700"/>
                </a:lnTo>
                <a:lnTo>
                  <a:pt x="1636713" y="1663700"/>
                </a:lnTo>
                <a:lnTo>
                  <a:pt x="1689100" y="1663700"/>
                </a:lnTo>
                <a:lnTo>
                  <a:pt x="1743075" y="1663700"/>
                </a:lnTo>
                <a:lnTo>
                  <a:pt x="1803400" y="1663700"/>
                </a:lnTo>
                <a:lnTo>
                  <a:pt x="1865313" y="1663700"/>
                </a:lnTo>
                <a:lnTo>
                  <a:pt x="1924050" y="1663700"/>
                </a:lnTo>
                <a:lnTo>
                  <a:pt x="1989138" y="1662113"/>
                </a:lnTo>
                <a:lnTo>
                  <a:pt x="2070100" y="1657350"/>
                </a:lnTo>
                <a:lnTo>
                  <a:pt x="2154238" y="1647825"/>
                </a:lnTo>
                <a:lnTo>
                  <a:pt x="2228850" y="1631950"/>
                </a:lnTo>
                <a:lnTo>
                  <a:pt x="2298700" y="1617663"/>
                </a:lnTo>
                <a:lnTo>
                  <a:pt x="2368550" y="1612900"/>
                </a:lnTo>
                <a:lnTo>
                  <a:pt x="2435225" y="1611313"/>
                </a:lnTo>
                <a:lnTo>
                  <a:pt x="2495550" y="1606550"/>
                </a:lnTo>
                <a:lnTo>
                  <a:pt x="2554288" y="1601788"/>
                </a:lnTo>
                <a:lnTo>
                  <a:pt x="2616200" y="1600200"/>
                </a:lnTo>
                <a:lnTo>
                  <a:pt x="2676525" y="1598613"/>
                </a:lnTo>
                <a:lnTo>
                  <a:pt x="2730500" y="1593850"/>
                </a:lnTo>
                <a:lnTo>
                  <a:pt x="2779713" y="1589088"/>
                </a:lnTo>
                <a:lnTo>
                  <a:pt x="2825750" y="1587500"/>
                </a:lnTo>
                <a:lnTo>
                  <a:pt x="2870200" y="1587500"/>
                </a:lnTo>
                <a:lnTo>
                  <a:pt x="2914650" y="1587500"/>
                </a:lnTo>
                <a:lnTo>
                  <a:pt x="2960688" y="1587500"/>
                </a:lnTo>
                <a:lnTo>
                  <a:pt x="3009900" y="1587500"/>
                </a:lnTo>
                <a:lnTo>
                  <a:pt x="3059113" y="1587500"/>
                </a:lnTo>
                <a:lnTo>
                  <a:pt x="3105150" y="1587500"/>
                </a:lnTo>
                <a:lnTo>
                  <a:pt x="3151188" y="1587500"/>
                </a:lnTo>
                <a:lnTo>
                  <a:pt x="3200400" y="1587500"/>
                </a:lnTo>
                <a:lnTo>
                  <a:pt x="3249613" y="1587500"/>
                </a:lnTo>
                <a:lnTo>
                  <a:pt x="3295650" y="1587500"/>
                </a:lnTo>
                <a:lnTo>
                  <a:pt x="3344863" y="1585913"/>
                </a:lnTo>
                <a:lnTo>
                  <a:pt x="3403600" y="1581150"/>
                </a:lnTo>
                <a:lnTo>
                  <a:pt x="3462338" y="1576388"/>
                </a:lnTo>
                <a:lnTo>
                  <a:pt x="3511550" y="1574800"/>
                </a:lnTo>
                <a:lnTo>
                  <a:pt x="3559175" y="1574800"/>
                </a:lnTo>
                <a:lnTo>
                  <a:pt x="3613150" y="1574800"/>
                </a:lnTo>
                <a:lnTo>
                  <a:pt x="3670300" y="1573213"/>
                </a:lnTo>
                <a:lnTo>
                  <a:pt x="3727450" y="1568450"/>
                </a:lnTo>
                <a:lnTo>
                  <a:pt x="3783013" y="1563688"/>
                </a:lnTo>
                <a:lnTo>
                  <a:pt x="3835400" y="1562100"/>
                </a:lnTo>
                <a:lnTo>
                  <a:pt x="3884613" y="1562100"/>
                </a:lnTo>
                <a:lnTo>
                  <a:pt x="3930650" y="1562100"/>
                </a:lnTo>
                <a:lnTo>
                  <a:pt x="3971925" y="1562100"/>
                </a:lnTo>
                <a:lnTo>
                  <a:pt x="4006850" y="1562100"/>
                </a:lnTo>
                <a:lnTo>
                  <a:pt x="4041775" y="1560513"/>
                </a:lnTo>
                <a:lnTo>
                  <a:pt x="4083050" y="1555750"/>
                </a:lnTo>
                <a:lnTo>
                  <a:pt x="4124325" y="1550988"/>
                </a:lnTo>
                <a:lnTo>
                  <a:pt x="4159250" y="1549400"/>
                </a:lnTo>
                <a:lnTo>
                  <a:pt x="4210050" y="1549400"/>
                </a:lnTo>
                <a:lnTo>
                  <a:pt x="4229100" y="1547813"/>
                </a:lnTo>
                <a:lnTo>
                  <a:pt x="4248150" y="1543050"/>
                </a:lnTo>
                <a:lnTo>
                  <a:pt x="4265613" y="1538288"/>
                </a:lnTo>
                <a:lnTo>
                  <a:pt x="4279900" y="1536700"/>
                </a:lnTo>
                <a:lnTo>
                  <a:pt x="4292600" y="1535113"/>
                </a:lnTo>
                <a:lnTo>
                  <a:pt x="4305300" y="1530350"/>
                </a:lnTo>
                <a:lnTo>
                  <a:pt x="4316413" y="1524000"/>
                </a:lnTo>
                <a:lnTo>
                  <a:pt x="4324350" y="1517650"/>
                </a:lnTo>
                <a:lnTo>
                  <a:pt x="4332288" y="1512888"/>
                </a:lnTo>
                <a:lnTo>
                  <a:pt x="4343400" y="1511300"/>
                </a:lnTo>
                <a:lnTo>
                  <a:pt x="4354513" y="1509713"/>
                </a:lnTo>
                <a:lnTo>
                  <a:pt x="4362450" y="1504950"/>
                </a:lnTo>
                <a:lnTo>
                  <a:pt x="4375150" y="1492250"/>
                </a:lnTo>
                <a:lnTo>
                  <a:pt x="4387850" y="1479550"/>
                </a:lnTo>
                <a:lnTo>
                  <a:pt x="4400550" y="1466850"/>
                </a:lnTo>
                <a:lnTo>
                  <a:pt x="4408488" y="1462088"/>
                </a:lnTo>
                <a:lnTo>
                  <a:pt x="4419600" y="1460500"/>
                </a:lnTo>
                <a:lnTo>
                  <a:pt x="4430713" y="1455738"/>
                </a:lnTo>
                <a:lnTo>
                  <a:pt x="4438650" y="1441450"/>
                </a:lnTo>
                <a:lnTo>
                  <a:pt x="4446588" y="1427163"/>
                </a:lnTo>
                <a:lnTo>
                  <a:pt x="4457700" y="1422400"/>
                </a:lnTo>
                <a:lnTo>
                  <a:pt x="4470400" y="1417638"/>
                </a:lnTo>
                <a:lnTo>
                  <a:pt x="4483100" y="1403350"/>
                </a:lnTo>
                <a:lnTo>
                  <a:pt x="4495800" y="1387475"/>
                </a:lnTo>
                <a:lnTo>
                  <a:pt x="4508500" y="1377950"/>
                </a:lnTo>
                <a:lnTo>
                  <a:pt x="4540250" y="1358900"/>
                </a:lnTo>
                <a:lnTo>
                  <a:pt x="4572000" y="1339850"/>
                </a:lnTo>
                <a:lnTo>
                  <a:pt x="4584700" y="1331913"/>
                </a:lnTo>
                <a:lnTo>
                  <a:pt x="4597400" y="1320800"/>
                </a:lnTo>
                <a:lnTo>
                  <a:pt x="4622800" y="1295400"/>
                </a:lnTo>
                <a:lnTo>
                  <a:pt x="4641850" y="1276350"/>
                </a:lnTo>
                <a:lnTo>
                  <a:pt x="4660900" y="1250950"/>
                </a:lnTo>
                <a:lnTo>
                  <a:pt x="4679950" y="1225550"/>
                </a:lnTo>
                <a:lnTo>
                  <a:pt x="4684713" y="1217613"/>
                </a:lnTo>
                <a:lnTo>
                  <a:pt x="4686300" y="1206500"/>
                </a:lnTo>
                <a:lnTo>
                  <a:pt x="4687888" y="1192213"/>
                </a:lnTo>
                <a:lnTo>
                  <a:pt x="4692650" y="1174750"/>
                </a:lnTo>
                <a:lnTo>
                  <a:pt x="4705350" y="1143000"/>
                </a:lnTo>
                <a:lnTo>
                  <a:pt x="4718050" y="1111250"/>
                </a:lnTo>
                <a:lnTo>
                  <a:pt x="4722813" y="1093788"/>
                </a:lnTo>
                <a:lnTo>
                  <a:pt x="4724400" y="1079500"/>
                </a:lnTo>
                <a:lnTo>
                  <a:pt x="4724400" y="1041400"/>
                </a:lnTo>
                <a:lnTo>
                  <a:pt x="4725988" y="1016000"/>
                </a:lnTo>
                <a:lnTo>
                  <a:pt x="4730750" y="990600"/>
                </a:lnTo>
                <a:lnTo>
                  <a:pt x="4735513" y="965200"/>
                </a:lnTo>
                <a:lnTo>
                  <a:pt x="4737100" y="939800"/>
                </a:lnTo>
                <a:lnTo>
                  <a:pt x="4738688" y="915988"/>
                </a:lnTo>
                <a:lnTo>
                  <a:pt x="4743450" y="895350"/>
                </a:lnTo>
                <a:lnTo>
                  <a:pt x="4748213" y="876300"/>
                </a:lnTo>
                <a:lnTo>
                  <a:pt x="4749800" y="857250"/>
                </a:lnTo>
                <a:lnTo>
                  <a:pt x="4749800" y="819150"/>
                </a:lnTo>
                <a:lnTo>
                  <a:pt x="4749800" y="781050"/>
                </a:lnTo>
                <a:lnTo>
                  <a:pt x="4748213" y="763588"/>
                </a:lnTo>
                <a:lnTo>
                  <a:pt x="4743450" y="749300"/>
                </a:lnTo>
                <a:lnTo>
                  <a:pt x="4737100" y="733425"/>
                </a:lnTo>
                <a:lnTo>
                  <a:pt x="4730750" y="711200"/>
                </a:lnTo>
                <a:lnTo>
                  <a:pt x="4718050" y="660400"/>
                </a:lnTo>
                <a:lnTo>
                  <a:pt x="4710113" y="638175"/>
                </a:lnTo>
                <a:lnTo>
                  <a:pt x="4699000" y="622300"/>
                </a:lnTo>
                <a:lnTo>
                  <a:pt x="4689475" y="608013"/>
                </a:lnTo>
                <a:lnTo>
                  <a:pt x="4686300" y="590550"/>
                </a:lnTo>
                <a:lnTo>
                  <a:pt x="4684713" y="569913"/>
                </a:lnTo>
                <a:lnTo>
                  <a:pt x="4679950" y="546100"/>
                </a:lnTo>
                <a:lnTo>
                  <a:pt x="4673600" y="523875"/>
                </a:lnTo>
                <a:lnTo>
                  <a:pt x="4667250" y="508000"/>
                </a:lnTo>
                <a:lnTo>
                  <a:pt x="4660900" y="496888"/>
                </a:lnTo>
                <a:lnTo>
                  <a:pt x="4654550" y="488950"/>
                </a:lnTo>
                <a:lnTo>
                  <a:pt x="4649788" y="479425"/>
                </a:lnTo>
                <a:lnTo>
                  <a:pt x="4648200" y="463550"/>
                </a:lnTo>
                <a:lnTo>
                  <a:pt x="4646613" y="446088"/>
                </a:lnTo>
                <a:lnTo>
                  <a:pt x="4641850" y="431800"/>
                </a:lnTo>
                <a:lnTo>
                  <a:pt x="4635500" y="420688"/>
                </a:lnTo>
                <a:lnTo>
                  <a:pt x="4629150" y="412750"/>
                </a:lnTo>
                <a:lnTo>
                  <a:pt x="4622800" y="404813"/>
                </a:lnTo>
                <a:lnTo>
                  <a:pt x="4616450" y="393700"/>
                </a:lnTo>
                <a:lnTo>
                  <a:pt x="4611688" y="382588"/>
                </a:lnTo>
                <a:lnTo>
                  <a:pt x="4610100" y="374650"/>
                </a:lnTo>
                <a:lnTo>
                  <a:pt x="4610100" y="361950"/>
                </a:lnTo>
                <a:lnTo>
                  <a:pt x="4608513" y="355600"/>
                </a:lnTo>
                <a:lnTo>
                  <a:pt x="4603750" y="349250"/>
                </a:lnTo>
                <a:lnTo>
                  <a:pt x="4597400" y="344488"/>
                </a:lnTo>
                <a:lnTo>
                  <a:pt x="4591050" y="342900"/>
                </a:lnTo>
                <a:lnTo>
                  <a:pt x="4586288" y="341313"/>
                </a:lnTo>
                <a:lnTo>
                  <a:pt x="4584700" y="336550"/>
                </a:lnTo>
                <a:lnTo>
                  <a:pt x="4584700" y="323850"/>
                </a:lnTo>
                <a:lnTo>
                  <a:pt x="4583113" y="319088"/>
                </a:lnTo>
                <a:lnTo>
                  <a:pt x="4578350" y="317500"/>
                </a:lnTo>
                <a:lnTo>
                  <a:pt x="4572000" y="317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64781" y="5072063"/>
            <a:ext cx="1200151" cy="842963"/>
          </a:xfrm>
          <a:custGeom>
            <a:avLst/>
            <a:gdLst/>
            <a:ahLst/>
            <a:cxnLst/>
            <a:rect l="0" t="0" r="0" b="0"/>
            <a:pathLst>
              <a:path w="2133601" h="1498601">
                <a:moveTo>
                  <a:pt x="1473200" y="165100"/>
                </a:moveTo>
                <a:lnTo>
                  <a:pt x="1466850" y="158750"/>
                </a:lnTo>
                <a:lnTo>
                  <a:pt x="1460500" y="153988"/>
                </a:lnTo>
                <a:lnTo>
                  <a:pt x="1454150" y="152400"/>
                </a:lnTo>
                <a:lnTo>
                  <a:pt x="1447800" y="150813"/>
                </a:lnTo>
                <a:lnTo>
                  <a:pt x="1441450" y="146050"/>
                </a:lnTo>
                <a:lnTo>
                  <a:pt x="1431925" y="139700"/>
                </a:lnTo>
                <a:lnTo>
                  <a:pt x="1416050" y="133350"/>
                </a:lnTo>
                <a:lnTo>
                  <a:pt x="1384300" y="120650"/>
                </a:lnTo>
                <a:lnTo>
                  <a:pt x="1352550" y="101600"/>
                </a:lnTo>
                <a:lnTo>
                  <a:pt x="1333500" y="90488"/>
                </a:lnTo>
                <a:lnTo>
                  <a:pt x="1314450" y="82550"/>
                </a:lnTo>
                <a:lnTo>
                  <a:pt x="1282700" y="69850"/>
                </a:lnTo>
                <a:lnTo>
                  <a:pt x="1271588" y="65088"/>
                </a:lnTo>
                <a:lnTo>
                  <a:pt x="1263650" y="63500"/>
                </a:lnTo>
                <a:lnTo>
                  <a:pt x="1254125" y="61913"/>
                </a:lnTo>
                <a:lnTo>
                  <a:pt x="1238250" y="57150"/>
                </a:lnTo>
                <a:lnTo>
                  <a:pt x="1200150" y="44450"/>
                </a:lnTo>
                <a:lnTo>
                  <a:pt x="1149350" y="31750"/>
                </a:lnTo>
                <a:lnTo>
                  <a:pt x="1098550" y="19050"/>
                </a:lnTo>
                <a:lnTo>
                  <a:pt x="1060450" y="6350"/>
                </a:lnTo>
                <a:lnTo>
                  <a:pt x="1041400" y="1588"/>
                </a:lnTo>
                <a:lnTo>
                  <a:pt x="1022350" y="0"/>
                </a:lnTo>
                <a:lnTo>
                  <a:pt x="984250" y="0"/>
                </a:lnTo>
                <a:lnTo>
                  <a:pt x="946150" y="0"/>
                </a:lnTo>
                <a:lnTo>
                  <a:pt x="908050" y="0"/>
                </a:lnTo>
                <a:lnTo>
                  <a:pt x="857250" y="0"/>
                </a:lnTo>
                <a:lnTo>
                  <a:pt x="800100" y="0"/>
                </a:lnTo>
                <a:lnTo>
                  <a:pt x="762000" y="0"/>
                </a:lnTo>
                <a:lnTo>
                  <a:pt x="747713" y="1588"/>
                </a:lnTo>
                <a:lnTo>
                  <a:pt x="730250" y="6350"/>
                </a:lnTo>
                <a:lnTo>
                  <a:pt x="679450" y="19050"/>
                </a:lnTo>
                <a:lnTo>
                  <a:pt x="650875" y="28575"/>
                </a:lnTo>
                <a:lnTo>
                  <a:pt x="628650" y="44450"/>
                </a:lnTo>
                <a:lnTo>
                  <a:pt x="608013" y="60325"/>
                </a:lnTo>
                <a:lnTo>
                  <a:pt x="584200" y="69850"/>
                </a:lnTo>
                <a:lnTo>
                  <a:pt x="560388" y="79375"/>
                </a:lnTo>
                <a:lnTo>
                  <a:pt x="539750" y="95250"/>
                </a:lnTo>
                <a:lnTo>
                  <a:pt x="495300" y="133350"/>
                </a:lnTo>
                <a:lnTo>
                  <a:pt x="450850" y="171450"/>
                </a:lnTo>
                <a:lnTo>
                  <a:pt x="406400" y="215900"/>
                </a:lnTo>
                <a:lnTo>
                  <a:pt x="381000" y="241300"/>
                </a:lnTo>
                <a:lnTo>
                  <a:pt x="355600" y="266700"/>
                </a:lnTo>
                <a:lnTo>
                  <a:pt x="330200" y="290513"/>
                </a:lnTo>
                <a:lnTo>
                  <a:pt x="304800" y="311150"/>
                </a:lnTo>
                <a:lnTo>
                  <a:pt x="282575" y="330200"/>
                </a:lnTo>
                <a:lnTo>
                  <a:pt x="266700" y="349250"/>
                </a:lnTo>
                <a:lnTo>
                  <a:pt x="252413" y="368300"/>
                </a:lnTo>
                <a:lnTo>
                  <a:pt x="234950" y="387350"/>
                </a:lnTo>
                <a:lnTo>
                  <a:pt x="217488" y="406400"/>
                </a:lnTo>
                <a:lnTo>
                  <a:pt x="203200" y="425450"/>
                </a:lnTo>
                <a:lnTo>
                  <a:pt x="190500" y="442913"/>
                </a:lnTo>
                <a:lnTo>
                  <a:pt x="177800" y="457200"/>
                </a:lnTo>
                <a:lnTo>
                  <a:pt x="146050" y="488950"/>
                </a:lnTo>
                <a:lnTo>
                  <a:pt x="130175" y="508000"/>
                </a:lnTo>
                <a:lnTo>
                  <a:pt x="120650" y="527050"/>
                </a:lnTo>
                <a:lnTo>
                  <a:pt x="111125" y="544513"/>
                </a:lnTo>
                <a:lnTo>
                  <a:pt x="95250" y="558800"/>
                </a:lnTo>
                <a:lnTo>
                  <a:pt x="79375" y="573088"/>
                </a:lnTo>
                <a:lnTo>
                  <a:pt x="69850" y="590550"/>
                </a:lnTo>
                <a:lnTo>
                  <a:pt x="57150" y="635000"/>
                </a:lnTo>
                <a:lnTo>
                  <a:pt x="44450" y="679450"/>
                </a:lnTo>
                <a:lnTo>
                  <a:pt x="25400" y="730250"/>
                </a:lnTo>
                <a:lnTo>
                  <a:pt x="6350" y="774700"/>
                </a:lnTo>
                <a:lnTo>
                  <a:pt x="1588" y="790575"/>
                </a:lnTo>
                <a:lnTo>
                  <a:pt x="0" y="812800"/>
                </a:lnTo>
                <a:lnTo>
                  <a:pt x="0" y="850900"/>
                </a:lnTo>
                <a:lnTo>
                  <a:pt x="0" y="882650"/>
                </a:lnTo>
                <a:lnTo>
                  <a:pt x="0" y="920750"/>
                </a:lnTo>
                <a:lnTo>
                  <a:pt x="0" y="958850"/>
                </a:lnTo>
                <a:lnTo>
                  <a:pt x="0" y="996950"/>
                </a:lnTo>
                <a:lnTo>
                  <a:pt x="0" y="1035050"/>
                </a:lnTo>
                <a:lnTo>
                  <a:pt x="0" y="1066800"/>
                </a:lnTo>
                <a:lnTo>
                  <a:pt x="0" y="1085850"/>
                </a:lnTo>
                <a:lnTo>
                  <a:pt x="1588" y="1095375"/>
                </a:lnTo>
                <a:lnTo>
                  <a:pt x="6350" y="1111250"/>
                </a:lnTo>
                <a:lnTo>
                  <a:pt x="12700" y="1127125"/>
                </a:lnTo>
                <a:lnTo>
                  <a:pt x="19050" y="1136650"/>
                </a:lnTo>
                <a:lnTo>
                  <a:pt x="38100" y="1162050"/>
                </a:lnTo>
                <a:lnTo>
                  <a:pt x="50800" y="1179513"/>
                </a:lnTo>
                <a:lnTo>
                  <a:pt x="63500" y="1193800"/>
                </a:lnTo>
                <a:lnTo>
                  <a:pt x="76200" y="1204913"/>
                </a:lnTo>
                <a:lnTo>
                  <a:pt x="88900" y="1212850"/>
                </a:lnTo>
                <a:lnTo>
                  <a:pt x="103188" y="1222375"/>
                </a:lnTo>
                <a:lnTo>
                  <a:pt x="120650" y="1238250"/>
                </a:lnTo>
                <a:lnTo>
                  <a:pt x="138113" y="1254125"/>
                </a:lnTo>
                <a:lnTo>
                  <a:pt x="152400" y="1263650"/>
                </a:lnTo>
                <a:lnTo>
                  <a:pt x="196850" y="1282700"/>
                </a:lnTo>
                <a:lnTo>
                  <a:pt x="228600" y="1296988"/>
                </a:lnTo>
                <a:lnTo>
                  <a:pt x="260350" y="1314450"/>
                </a:lnTo>
                <a:lnTo>
                  <a:pt x="311150" y="1346200"/>
                </a:lnTo>
                <a:lnTo>
                  <a:pt x="330200" y="1357313"/>
                </a:lnTo>
                <a:lnTo>
                  <a:pt x="349250" y="1365250"/>
                </a:lnTo>
                <a:lnTo>
                  <a:pt x="400050" y="1384300"/>
                </a:lnTo>
                <a:lnTo>
                  <a:pt x="431800" y="1397000"/>
                </a:lnTo>
                <a:lnTo>
                  <a:pt x="463550" y="1409700"/>
                </a:lnTo>
                <a:lnTo>
                  <a:pt x="520700" y="1428750"/>
                </a:lnTo>
                <a:lnTo>
                  <a:pt x="549275" y="1436688"/>
                </a:lnTo>
                <a:lnTo>
                  <a:pt x="584200" y="1447800"/>
                </a:lnTo>
                <a:lnTo>
                  <a:pt x="620713" y="1460500"/>
                </a:lnTo>
                <a:lnTo>
                  <a:pt x="654050" y="1473200"/>
                </a:lnTo>
                <a:lnTo>
                  <a:pt x="687388" y="1482725"/>
                </a:lnTo>
                <a:lnTo>
                  <a:pt x="723900" y="1485900"/>
                </a:lnTo>
                <a:lnTo>
                  <a:pt x="762000" y="1487488"/>
                </a:lnTo>
                <a:lnTo>
                  <a:pt x="800100" y="1492250"/>
                </a:lnTo>
                <a:lnTo>
                  <a:pt x="841375" y="1497013"/>
                </a:lnTo>
                <a:lnTo>
                  <a:pt x="889000" y="1498600"/>
                </a:lnTo>
                <a:lnTo>
                  <a:pt x="938213" y="1498600"/>
                </a:lnTo>
                <a:lnTo>
                  <a:pt x="984250" y="1498600"/>
                </a:lnTo>
                <a:lnTo>
                  <a:pt x="1028700" y="1498600"/>
                </a:lnTo>
                <a:lnTo>
                  <a:pt x="1073150" y="1498600"/>
                </a:lnTo>
                <a:lnTo>
                  <a:pt x="1122363" y="1497013"/>
                </a:lnTo>
                <a:lnTo>
                  <a:pt x="1181100" y="1492250"/>
                </a:lnTo>
                <a:lnTo>
                  <a:pt x="1243013" y="1484313"/>
                </a:lnTo>
                <a:lnTo>
                  <a:pt x="1301750" y="1473200"/>
                </a:lnTo>
                <a:lnTo>
                  <a:pt x="1355725" y="1457325"/>
                </a:lnTo>
                <a:lnTo>
                  <a:pt x="1403350" y="1435100"/>
                </a:lnTo>
                <a:lnTo>
                  <a:pt x="1449388" y="1412875"/>
                </a:lnTo>
                <a:lnTo>
                  <a:pt x="1498600" y="1397000"/>
                </a:lnTo>
                <a:lnTo>
                  <a:pt x="1550988" y="1384300"/>
                </a:lnTo>
                <a:lnTo>
                  <a:pt x="1606550" y="1371600"/>
                </a:lnTo>
                <a:lnTo>
                  <a:pt x="1658938" y="1357313"/>
                </a:lnTo>
                <a:lnTo>
                  <a:pt x="1701800" y="1339850"/>
                </a:lnTo>
                <a:lnTo>
                  <a:pt x="1739900" y="1322388"/>
                </a:lnTo>
                <a:lnTo>
                  <a:pt x="1778000" y="1308100"/>
                </a:lnTo>
                <a:lnTo>
                  <a:pt x="1812925" y="1295400"/>
                </a:lnTo>
                <a:lnTo>
                  <a:pt x="1841500" y="1282700"/>
                </a:lnTo>
                <a:lnTo>
                  <a:pt x="1898650" y="1257300"/>
                </a:lnTo>
                <a:lnTo>
                  <a:pt x="1930400" y="1246188"/>
                </a:lnTo>
                <a:lnTo>
                  <a:pt x="1962150" y="1238250"/>
                </a:lnTo>
                <a:lnTo>
                  <a:pt x="1989138" y="1228725"/>
                </a:lnTo>
                <a:lnTo>
                  <a:pt x="2006600" y="1212850"/>
                </a:lnTo>
                <a:lnTo>
                  <a:pt x="2019300" y="1196975"/>
                </a:lnTo>
                <a:lnTo>
                  <a:pt x="2032000" y="1187450"/>
                </a:lnTo>
                <a:lnTo>
                  <a:pt x="2044700" y="1177925"/>
                </a:lnTo>
                <a:lnTo>
                  <a:pt x="2057400" y="1162050"/>
                </a:lnTo>
                <a:lnTo>
                  <a:pt x="2076450" y="1130300"/>
                </a:lnTo>
                <a:lnTo>
                  <a:pt x="2089150" y="1098550"/>
                </a:lnTo>
                <a:lnTo>
                  <a:pt x="2097088" y="1079500"/>
                </a:lnTo>
                <a:lnTo>
                  <a:pt x="2108200" y="1060450"/>
                </a:lnTo>
                <a:lnTo>
                  <a:pt x="2117725" y="1041400"/>
                </a:lnTo>
                <a:lnTo>
                  <a:pt x="2120900" y="1022350"/>
                </a:lnTo>
                <a:lnTo>
                  <a:pt x="2127250" y="965200"/>
                </a:lnTo>
                <a:lnTo>
                  <a:pt x="2132013" y="930275"/>
                </a:lnTo>
                <a:lnTo>
                  <a:pt x="2133600" y="901700"/>
                </a:lnTo>
                <a:lnTo>
                  <a:pt x="2133600" y="850900"/>
                </a:lnTo>
                <a:lnTo>
                  <a:pt x="2133600" y="793750"/>
                </a:lnTo>
                <a:lnTo>
                  <a:pt x="2130425" y="760413"/>
                </a:lnTo>
                <a:lnTo>
                  <a:pt x="2120900" y="723900"/>
                </a:lnTo>
                <a:lnTo>
                  <a:pt x="2109788" y="688975"/>
                </a:lnTo>
                <a:lnTo>
                  <a:pt x="2101850" y="660400"/>
                </a:lnTo>
                <a:lnTo>
                  <a:pt x="2092325" y="633413"/>
                </a:lnTo>
                <a:lnTo>
                  <a:pt x="2076450" y="603250"/>
                </a:lnTo>
                <a:lnTo>
                  <a:pt x="2057400" y="569913"/>
                </a:lnTo>
                <a:lnTo>
                  <a:pt x="2038350" y="533400"/>
                </a:lnTo>
                <a:lnTo>
                  <a:pt x="2019300" y="496888"/>
                </a:lnTo>
                <a:lnTo>
                  <a:pt x="2000250" y="463550"/>
                </a:lnTo>
                <a:lnTo>
                  <a:pt x="1984375" y="434975"/>
                </a:lnTo>
                <a:lnTo>
                  <a:pt x="1974850" y="412750"/>
                </a:lnTo>
                <a:lnTo>
                  <a:pt x="1966913" y="393700"/>
                </a:lnTo>
                <a:lnTo>
                  <a:pt x="1955800" y="374650"/>
                </a:lnTo>
                <a:lnTo>
                  <a:pt x="1930400" y="330200"/>
                </a:lnTo>
                <a:lnTo>
                  <a:pt x="1916113" y="306388"/>
                </a:lnTo>
                <a:lnTo>
                  <a:pt x="1898650" y="285750"/>
                </a:lnTo>
                <a:lnTo>
                  <a:pt x="1882775" y="266700"/>
                </a:lnTo>
                <a:lnTo>
                  <a:pt x="1873250" y="247650"/>
                </a:lnTo>
                <a:lnTo>
                  <a:pt x="1865313" y="230188"/>
                </a:lnTo>
                <a:lnTo>
                  <a:pt x="1854200" y="215900"/>
                </a:lnTo>
                <a:lnTo>
                  <a:pt x="1841500" y="204788"/>
                </a:lnTo>
                <a:lnTo>
                  <a:pt x="1828800" y="196850"/>
                </a:lnTo>
                <a:lnTo>
                  <a:pt x="1817688" y="190500"/>
                </a:lnTo>
                <a:lnTo>
                  <a:pt x="1809750" y="184150"/>
                </a:lnTo>
                <a:lnTo>
                  <a:pt x="1790700" y="165100"/>
                </a:lnTo>
                <a:lnTo>
                  <a:pt x="1778000" y="153988"/>
                </a:lnTo>
                <a:lnTo>
                  <a:pt x="1765300" y="146050"/>
                </a:lnTo>
                <a:lnTo>
                  <a:pt x="1752600" y="141288"/>
                </a:lnTo>
                <a:lnTo>
                  <a:pt x="1739900" y="139700"/>
                </a:lnTo>
                <a:lnTo>
                  <a:pt x="1728788" y="138113"/>
                </a:lnTo>
                <a:lnTo>
                  <a:pt x="1720850" y="133350"/>
                </a:lnTo>
                <a:lnTo>
                  <a:pt x="1714500" y="128588"/>
                </a:lnTo>
                <a:lnTo>
                  <a:pt x="1708150" y="127000"/>
                </a:lnTo>
                <a:lnTo>
                  <a:pt x="1689100" y="127000"/>
                </a:lnTo>
                <a:lnTo>
                  <a:pt x="1663700" y="127000"/>
                </a:lnTo>
                <a:lnTo>
                  <a:pt x="1644650" y="127000"/>
                </a:lnTo>
                <a:lnTo>
                  <a:pt x="1619250" y="127000"/>
                </a:lnTo>
                <a:lnTo>
                  <a:pt x="1587500" y="127000"/>
                </a:lnTo>
                <a:lnTo>
                  <a:pt x="1576388" y="128588"/>
                </a:lnTo>
                <a:lnTo>
                  <a:pt x="1568450" y="133350"/>
                </a:lnTo>
                <a:lnTo>
                  <a:pt x="1558925" y="139700"/>
                </a:lnTo>
                <a:lnTo>
                  <a:pt x="1543050" y="146050"/>
                </a:lnTo>
                <a:lnTo>
                  <a:pt x="1525588" y="150813"/>
                </a:lnTo>
                <a:lnTo>
                  <a:pt x="1511300" y="152400"/>
                </a:lnTo>
                <a:lnTo>
                  <a:pt x="1498600" y="153988"/>
                </a:lnTo>
                <a:lnTo>
                  <a:pt x="1485900" y="158750"/>
                </a:lnTo>
                <a:lnTo>
                  <a:pt x="1474788" y="163513"/>
                </a:lnTo>
                <a:lnTo>
                  <a:pt x="1466850" y="165100"/>
                </a:lnTo>
                <a:lnTo>
                  <a:pt x="1458913" y="168275"/>
                </a:lnTo>
                <a:lnTo>
                  <a:pt x="1447800" y="177800"/>
                </a:lnTo>
                <a:lnTo>
                  <a:pt x="1436688" y="187325"/>
                </a:lnTo>
                <a:lnTo>
                  <a:pt x="1428750" y="190500"/>
                </a:lnTo>
                <a:lnTo>
                  <a:pt x="1416050" y="190500"/>
                </a:lnTo>
                <a:lnTo>
                  <a:pt x="1403350" y="190500"/>
                </a:lnTo>
                <a:lnTo>
                  <a:pt x="1390650" y="190500"/>
                </a:lnTo>
                <a:lnTo>
                  <a:pt x="1377950" y="190500"/>
                </a:lnTo>
                <a:lnTo>
                  <a:pt x="1373188" y="192088"/>
                </a:lnTo>
                <a:lnTo>
                  <a:pt x="1371600" y="196850"/>
                </a:lnTo>
                <a:lnTo>
                  <a:pt x="1368425" y="201613"/>
                </a:lnTo>
                <a:lnTo>
                  <a:pt x="1358900" y="203200"/>
                </a:lnTo>
                <a:lnTo>
                  <a:pt x="1339850" y="203200"/>
                </a:lnTo>
                <a:lnTo>
                  <a:pt x="1327150" y="203200"/>
                </a:lnTo>
                <a:lnTo>
                  <a:pt x="1314450" y="203200"/>
                </a:lnTo>
                <a:lnTo>
                  <a:pt x="1308100" y="2032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066800"/>
          </a:xfrm>
        </p:spPr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43000"/>
                <a:ext cx="86868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/>
                  <a:t>Simplify the expression using order of operations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(5+7)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(1+5)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43000"/>
                <a:ext cx="8686800" cy="5029200"/>
              </a:xfrm>
              <a:blipFill rotWithShape="1">
                <a:blip r:embed="rId2"/>
                <a:stretch>
                  <a:fillRect l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6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Working with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82128"/>
                <a:ext cx="8610600" cy="41910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/>
                  <a:t>Simplify the Expression using order of operations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−(4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+7−9)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82128"/>
                <a:ext cx="8610600" cy="4191000"/>
              </a:xfrm>
              <a:blipFill rotWithShape="1">
                <a:blip r:embed="rId2"/>
                <a:stretch>
                  <a:fillRect l="-1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3536156" y="2671763"/>
            <a:ext cx="1264444" cy="235744"/>
          </a:xfrm>
          <a:custGeom>
            <a:avLst/>
            <a:gdLst/>
            <a:ahLst/>
            <a:cxnLst/>
            <a:rect l="0" t="0" r="0" b="0"/>
            <a:pathLst>
              <a:path w="2247901" h="419101">
                <a:moveTo>
                  <a:pt x="0" y="25400"/>
                </a:moveTo>
                <a:lnTo>
                  <a:pt x="6350" y="25400"/>
                </a:lnTo>
                <a:lnTo>
                  <a:pt x="11113" y="26988"/>
                </a:lnTo>
                <a:lnTo>
                  <a:pt x="12700" y="31750"/>
                </a:lnTo>
                <a:lnTo>
                  <a:pt x="14288" y="36513"/>
                </a:lnTo>
                <a:lnTo>
                  <a:pt x="19050" y="38100"/>
                </a:lnTo>
                <a:lnTo>
                  <a:pt x="23813" y="39688"/>
                </a:lnTo>
                <a:lnTo>
                  <a:pt x="25400" y="44450"/>
                </a:lnTo>
                <a:lnTo>
                  <a:pt x="25400" y="57150"/>
                </a:lnTo>
                <a:lnTo>
                  <a:pt x="28575" y="66675"/>
                </a:lnTo>
                <a:lnTo>
                  <a:pt x="38100" y="82550"/>
                </a:lnTo>
                <a:lnTo>
                  <a:pt x="47625" y="98425"/>
                </a:lnTo>
                <a:lnTo>
                  <a:pt x="50800" y="107950"/>
                </a:lnTo>
                <a:lnTo>
                  <a:pt x="52388" y="115888"/>
                </a:lnTo>
                <a:lnTo>
                  <a:pt x="57150" y="127000"/>
                </a:lnTo>
                <a:lnTo>
                  <a:pt x="61913" y="138113"/>
                </a:lnTo>
                <a:lnTo>
                  <a:pt x="63500" y="146050"/>
                </a:lnTo>
                <a:lnTo>
                  <a:pt x="65088" y="152400"/>
                </a:lnTo>
                <a:lnTo>
                  <a:pt x="69850" y="158750"/>
                </a:lnTo>
                <a:lnTo>
                  <a:pt x="74613" y="168275"/>
                </a:lnTo>
                <a:lnTo>
                  <a:pt x="76200" y="184150"/>
                </a:lnTo>
                <a:lnTo>
                  <a:pt x="76200" y="222250"/>
                </a:lnTo>
                <a:lnTo>
                  <a:pt x="77788" y="239713"/>
                </a:lnTo>
                <a:lnTo>
                  <a:pt x="82550" y="254000"/>
                </a:lnTo>
                <a:lnTo>
                  <a:pt x="87313" y="265113"/>
                </a:lnTo>
                <a:lnTo>
                  <a:pt x="88900" y="273050"/>
                </a:lnTo>
                <a:lnTo>
                  <a:pt x="88900" y="292100"/>
                </a:lnTo>
                <a:lnTo>
                  <a:pt x="88900" y="317500"/>
                </a:lnTo>
                <a:lnTo>
                  <a:pt x="90488" y="328613"/>
                </a:lnTo>
                <a:lnTo>
                  <a:pt x="95250" y="336550"/>
                </a:lnTo>
                <a:lnTo>
                  <a:pt x="100013" y="342900"/>
                </a:lnTo>
                <a:lnTo>
                  <a:pt x="101600" y="349250"/>
                </a:lnTo>
                <a:lnTo>
                  <a:pt x="101600" y="368300"/>
                </a:lnTo>
                <a:lnTo>
                  <a:pt x="101600" y="387350"/>
                </a:lnTo>
                <a:lnTo>
                  <a:pt x="101600" y="400050"/>
                </a:lnTo>
                <a:lnTo>
                  <a:pt x="104775" y="404813"/>
                </a:lnTo>
                <a:lnTo>
                  <a:pt x="114300" y="406400"/>
                </a:lnTo>
                <a:lnTo>
                  <a:pt x="152400" y="406400"/>
                </a:lnTo>
                <a:lnTo>
                  <a:pt x="215900" y="406400"/>
                </a:lnTo>
                <a:lnTo>
                  <a:pt x="252413" y="406400"/>
                </a:lnTo>
                <a:lnTo>
                  <a:pt x="285750" y="406400"/>
                </a:lnTo>
                <a:lnTo>
                  <a:pt x="320675" y="406400"/>
                </a:lnTo>
                <a:lnTo>
                  <a:pt x="361950" y="406400"/>
                </a:lnTo>
                <a:lnTo>
                  <a:pt x="406400" y="406400"/>
                </a:lnTo>
                <a:lnTo>
                  <a:pt x="450850" y="406400"/>
                </a:lnTo>
                <a:lnTo>
                  <a:pt x="498475" y="404813"/>
                </a:lnTo>
                <a:lnTo>
                  <a:pt x="552450" y="400050"/>
                </a:lnTo>
                <a:lnTo>
                  <a:pt x="608013" y="395288"/>
                </a:lnTo>
                <a:lnTo>
                  <a:pt x="660400" y="393700"/>
                </a:lnTo>
                <a:lnTo>
                  <a:pt x="711200" y="392113"/>
                </a:lnTo>
                <a:lnTo>
                  <a:pt x="762000" y="387350"/>
                </a:lnTo>
                <a:lnTo>
                  <a:pt x="811213" y="382588"/>
                </a:lnTo>
                <a:lnTo>
                  <a:pt x="857250" y="381000"/>
                </a:lnTo>
                <a:lnTo>
                  <a:pt x="901700" y="381000"/>
                </a:lnTo>
                <a:lnTo>
                  <a:pt x="946150" y="381000"/>
                </a:lnTo>
                <a:lnTo>
                  <a:pt x="985838" y="381000"/>
                </a:lnTo>
                <a:lnTo>
                  <a:pt x="1016000" y="381000"/>
                </a:lnTo>
                <a:lnTo>
                  <a:pt x="1039813" y="379413"/>
                </a:lnTo>
                <a:lnTo>
                  <a:pt x="1060450" y="374650"/>
                </a:lnTo>
                <a:lnTo>
                  <a:pt x="1082675" y="369888"/>
                </a:lnTo>
                <a:lnTo>
                  <a:pt x="1111250" y="368300"/>
                </a:lnTo>
                <a:lnTo>
                  <a:pt x="1162050" y="368300"/>
                </a:lnTo>
                <a:lnTo>
                  <a:pt x="1193800" y="368300"/>
                </a:lnTo>
                <a:lnTo>
                  <a:pt x="1219200" y="368300"/>
                </a:lnTo>
                <a:lnTo>
                  <a:pt x="1244600" y="368300"/>
                </a:lnTo>
                <a:lnTo>
                  <a:pt x="1270000" y="368300"/>
                </a:lnTo>
                <a:lnTo>
                  <a:pt x="1289050" y="368300"/>
                </a:lnTo>
                <a:lnTo>
                  <a:pt x="1296988" y="369888"/>
                </a:lnTo>
                <a:lnTo>
                  <a:pt x="1308100" y="374650"/>
                </a:lnTo>
                <a:lnTo>
                  <a:pt x="1319213" y="379413"/>
                </a:lnTo>
                <a:lnTo>
                  <a:pt x="1327150" y="381000"/>
                </a:lnTo>
                <a:lnTo>
                  <a:pt x="1339850" y="381000"/>
                </a:lnTo>
                <a:lnTo>
                  <a:pt x="1352550" y="381000"/>
                </a:lnTo>
                <a:lnTo>
                  <a:pt x="1371600" y="381000"/>
                </a:lnTo>
                <a:lnTo>
                  <a:pt x="1390650" y="381000"/>
                </a:lnTo>
                <a:lnTo>
                  <a:pt x="1409700" y="381000"/>
                </a:lnTo>
                <a:lnTo>
                  <a:pt x="1428750" y="381000"/>
                </a:lnTo>
                <a:lnTo>
                  <a:pt x="1441450" y="381000"/>
                </a:lnTo>
                <a:lnTo>
                  <a:pt x="1460500" y="381000"/>
                </a:lnTo>
                <a:lnTo>
                  <a:pt x="1485900" y="381000"/>
                </a:lnTo>
                <a:lnTo>
                  <a:pt x="1504950" y="381000"/>
                </a:lnTo>
                <a:lnTo>
                  <a:pt x="1517650" y="381000"/>
                </a:lnTo>
                <a:lnTo>
                  <a:pt x="1536700" y="381000"/>
                </a:lnTo>
                <a:lnTo>
                  <a:pt x="1562100" y="381000"/>
                </a:lnTo>
                <a:lnTo>
                  <a:pt x="1587500" y="381000"/>
                </a:lnTo>
                <a:lnTo>
                  <a:pt x="1612900" y="381000"/>
                </a:lnTo>
                <a:lnTo>
                  <a:pt x="1651000" y="381000"/>
                </a:lnTo>
                <a:lnTo>
                  <a:pt x="1714500" y="381000"/>
                </a:lnTo>
                <a:lnTo>
                  <a:pt x="1755775" y="382588"/>
                </a:lnTo>
                <a:lnTo>
                  <a:pt x="1803400" y="387350"/>
                </a:lnTo>
                <a:lnTo>
                  <a:pt x="1854200" y="393700"/>
                </a:lnTo>
                <a:lnTo>
                  <a:pt x="1905000" y="400050"/>
                </a:lnTo>
                <a:lnTo>
                  <a:pt x="1952625" y="406400"/>
                </a:lnTo>
                <a:lnTo>
                  <a:pt x="1993900" y="412750"/>
                </a:lnTo>
                <a:lnTo>
                  <a:pt x="2032000" y="417513"/>
                </a:lnTo>
                <a:lnTo>
                  <a:pt x="2070100" y="419100"/>
                </a:lnTo>
                <a:lnTo>
                  <a:pt x="2127250" y="419100"/>
                </a:lnTo>
                <a:lnTo>
                  <a:pt x="2171700" y="419100"/>
                </a:lnTo>
                <a:lnTo>
                  <a:pt x="2209800" y="419100"/>
                </a:lnTo>
                <a:lnTo>
                  <a:pt x="2228850" y="419100"/>
                </a:lnTo>
                <a:lnTo>
                  <a:pt x="2241550" y="419100"/>
                </a:lnTo>
                <a:lnTo>
                  <a:pt x="2246313" y="417513"/>
                </a:lnTo>
                <a:lnTo>
                  <a:pt x="2247900" y="412750"/>
                </a:lnTo>
                <a:lnTo>
                  <a:pt x="2247900" y="393700"/>
                </a:lnTo>
                <a:lnTo>
                  <a:pt x="2247900" y="374650"/>
                </a:lnTo>
                <a:lnTo>
                  <a:pt x="2247900" y="349250"/>
                </a:lnTo>
                <a:lnTo>
                  <a:pt x="2247900" y="317500"/>
                </a:lnTo>
                <a:lnTo>
                  <a:pt x="2246313" y="306388"/>
                </a:lnTo>
                <a:lnTo>
                  <a:pt x="2241550" y="298450"/>
                </a:lnTo>
                <a:lnTo>
                  <a:pt x="2236788" y="288925"/>
                </a:lnTo>
                <a:lnTo>
                  <a:pt x="2235200" y="273050"/>
                </a:lnTo>
                <a:lnTo>
                  <a:pt x="2235200" y="241300"/>
                </a:lnTo>
                <a:lnTo>
                  <a:pt x="2235200" y="215900"/>
                </a:lnTo>
                <a:lnTo>
                  <a:pt x="2233613" y="203200"/>
                </a:lnTo>
                <a:lnTo>
                  <a:pt x="2228850" y="190500"/>
                </a:lnTo>
                <a:lnTo>
                  <a:pt x="2224088" y="179388"/>
                </a:lnTo>
                <a:lnTo>
                  <a:pt x="2222500" y="171450"/>
                </a:lnTo>
                <a:lnTo>
                  <a:pt x="2222500" y="158750"/>
                </a:lnTo>
                <a:lnTo>
                  <a:pt x="2222500" y="139700"/>
                </a:lnTo>
                <a:lnTo>
                  <a:pt x="2222500" y="114300"/>
                </a:lnTo>
                <a:lnTo>
                  <a:pt x="2222500" y="95250"/>
                </a:lnTo>
                <a:lnTo>
                  <a:pt x="2222500" y="82550"/>
                </a:lnTo>
                <a:lnTo>
                  <a:pt x="2222500" y="63500"/>
                </a:lnTo>
                <a:lnTo>
                  <a:pt x="2222500" y="44450"/>
                </a:lnTo>
                <a:lnTo>
                  <a:pt x="2222500" y="25400"/>
                </a:lnTo>
                <a:lnTo>
                  <a:pt x="2222500" y="6350"/>
                </a:lnTo>
                <a:lnTo>
                  <a:pt x="22225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093494" y="2664619"/>
            <a:ext cx="960835" cy="328613"/>
          </a:xfrm>
          <a:custGeom>
            <a:avLst/>
            <a:gdLst/>
            <a:ahLst/>
            <a:cxnLst/>
            <a:rect l="0" t="0" r="0" b="0"/>
            <a:pathLst>
              <a:path w="1708151" h="5842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1750"/>
                </a:lnTo>
                <a:lnTo>
                  <a:pt x="12700" y="50800"/>
                </a:lnTo>
                <a:lnTo>
                  <a:pt x="11113" y="63500"/>
                </a:lnTo>
                <a:lnTo>
                  <a:pt x="6350" y="76200"/>
                </a:lnTo>
                <a:lnTo>
                  <a:pt x="1588" y="88900"/>
                </a:lnTo>
                <a:lnTo>
                  <a:pt x="0" y="101600"/>
                </a:lnTo>
                <a:lnTo>
                  <a:pt x="0" y="133350"/>
                </a:lnTo>
                <a:lnTo>
                  <a:pt x="0" y="171450"/>
                </a:lnTo>
                <a:lnTo>
                  <a:pt x="0" y="215900"/>
                </a:lnTo>
                <a:lnTo>
                  <a:pt x="0" y="266700"/>
                </a:lnTo>
                <a:lnTo>
                  <a:pt x="0" y="330200"/>
                </a:lnTo>
                <a:lnTo>
                  <a:pt x="0" y="393700"/>
                </a:lnTo>
                <a:lnTo>
                  <a:pt x="0" y="457200"/>
                </a:lnTo>
                <a:lnTo>
                  <a:pt x="0" y="508000"/>
                </a:lnTo>
                <a:lnTo>
                  <a:pt x="0" y="527050"/>
                </a:lnTo>
                <a:lnTo>
                  <a:pt x="0" y="552450"/>
                </a:lnTo>
                <a:lnTo>
                  <a:pt x="0" y="577850"/>
                </a:lnTo>
                <a:lnTo>
                  <a:pt x="4763" y="582613"/>
                </a:lnTo>
                <a:lnTo>
                  <a:pt x="19050" y="584200"/>
                </a:lnTo>
                <a:lnTo>
                  <a:pt x="69850" y="584200"/>
                </a:lnTo>
                <a:lnTo>
                  <a:pt x="107950" y="584200"/>
                </a:lnTo>
                <a:lnTo>
                  <a:pt x="158750" y="584200"/>
                </a:lnTo>
                <a:lnTo>
                  <a:pt x="214313" y="584200"/>
                </a:lnTo>
                <a:lnTo>
                  <a:pt x="266700" y="584200"/>
                </a:lnTo>
                <a:lnTo>
                  <a:pt x="319088" y="584200"/>
                </a:lnTo>
                <a:lnTo>
                  <a:pt x="374650" y="584200"/>
                </a:lnTo>
                <a:lnTo>
                  <a:pt x="434975" y="584200"/>
                </a:lnTo>
                <a:lnTo>
                  <a:pt x="501650" y="584200"/>
                </a:lnTo>
                <a:lnTo>
                  <a:pt x="565150" y="584200"/>
                </a:lnTo>
                <a:lnTo>
                  <a:pt x="615950" y="584200"/>
                </a:lnTo>
                <a:lnTo>
                  <a:pt x="658813" y="584200"/>
                </a:lnTo>
                <a:lnTo>
                  <a:pt x="698500" y="584200"/>
                </a:lnTo>
                <a:lnTo>
                  <a:pt x="755650" y="584200"/>
                </a:lnTo>
                <a:lnTo>
                  <a:pt x="793750" y="584200"/>
                </a:lnTo>
                <a:lnTo>
                  <a:pt x="819150" y="584200"/>
                </a:lnTo>
                <a:lnTo>
                  <a:pt x="825500" y="582613"/>
                </a:lnTo>
                <a:lnTo>
                  <a:pt x="831850" y="577850"/>
                </a:lnTo>
                <a:lnTo>
                  <a:pt x="838200" y="573088"/>
                </a:lnTo>
                <a:lnTo>
                  <a:pt x="844550" y="571500"/>
                </a:lnTo>
                <a:lnTo>
                  <a:pt x="869950" y="571500"/>
                </a:lnTo>
                <a:lnTo>
                  <a:pt x="901700" y="571500"/>
                </a:lnTo>
                <a:lnTo>
                  <a:pt x="933450" y="571500"/>
                </a:lnTo>
                <a:lnTo>
                  <a:pt x="971550" y="571500"/>
                </a:lnTo>
                <a:lnTo>
                  <a:pt x="1009650" y="571500"/>
                </a:lnTo>
                <a:lnTo>
                  <a:pt x="1054100" y="571500"/>
                </a:lnTo>
                <a:lnTo>
                  <a:pt x="1098550" y="571500"/>
                </a:lnTo>
                <a:lnTo>
                  <a:pt x="1136650" y="571500"/>
                </a:lnTo>
                <a:lnTo>
                  <a:pt x="1174750" y="571500"/>
                </a:lnTo>
                <a:lnTo>
                  <a:pt x="1200150" y="571500"/>
                </a:lnTo>
                <a:lnTo>
                  <a:pt x="1219200" y="571500"/>
                </a:lnTo>
                <a:lnTo>
                  <a:pt x="1244600" y="571500"/>
                </a:lnTo>
                <a:lnTo>
                  <a:pt x="1276350" y="571500"/>
                </a:lnTo>
                <a:lnTo>
                  <a:pt x="1301750" y="571500"/>
                </a:lnTo>
                <a:lnTo>
                  <a:pt x="1320800" y="571500"/>
                </a:lnTo>
                <a:lnTo>
                  <a:pt x="1352550" y="571500"/>
                </a:lnTo>
                <a:lnTo>
                  <a:pt x="1390650" y="571500"/>
                </a:lnTo>
                <a:lnTo>
                  <a:pt x="1428750" y="571500"/>
                </a:lnTo>
                <a:lnTo>
                  <a:pt x="1449388" y="569913"/>
                </a:lnTo>
                <a:lnTo>
                  <a:pt x="1473200" y="565150"/>
                </a:lnTo>
                <a:lnTo>
                  <a:pt x="1497013" y="560388"/>
                </a:lnTo>
                <a:lnTo>
                  <a:pt x="1517650" y="558800"/>
                </a:lnTo>
                <a:lnTo>
                  <a:pt x="1549400" y="558800"/>
                </a:lnTo>
                <a:lnTo>
                  <a:pt x="1562100" y="557213"/>
                </a:lnTo>
                <a:lnTo>
                  <a:pt x="1574800" y="552450"/>
                </a:lnTo>
                <a:lnTo>
                  <a:pt x="1585913" y="547688"/>
                </a:lnTo>
                <a:lnTo>
                  <a:pt x="1593850" y="546100"/>
                </a:lnTo>
                <a:lnTo>
                  <a:pt x="1619250" y="546100"/>
                </a:lnTo>
                <a:lnTo>
                  <a:pt x="1651000" y="546100"/>
                </a:lnTo>
                <a:lnTo>
                  <a:pt x="1670050" y="546100"/>
                </a:lnTo>
                <a:lnTo>
                  <a:pt x="1682750" y="546100"/>
                </a:lnTo>
                <a:lnTo>
                  <a:pt x="1695450" y="546100"/>
                </a:lnTo>
                <a:lnTo>
                  <a:pt x="1708150" y="546100"/>
                </a:lnTo>
                <a:lnTo>
                  <a:pt x="1701800" y="544513"/>
                </a:lnTo>
                <a:lnTo>
                  <a:pt x="1695450" y="539750"/>
                </a:lnTo>
                <a:lnTo>
                  <a:pt x="1690688" y="533400"/>
                </a:lnTo>
                <a:lnTo>
                  <a:pt x="1689100" y="527050"/>
                </a:lnTo>
                <a:lnTo>
                  <a:pt x="1689100" y="514350"/>
                </a:lnTo>
                <a:lnTo>
                  <a:pt x="1689100" y="501650"/>
                </a:lnTo>
                <a:lnTo>
                  <a:pt x="1687513" y="492125"/>
                </a:lnTo>
                <a:lnTo>
                  <a:pt x="1682750" y="476250"/>
                </a:lnTo>
                <a:lnTo>
                  <a:pt x="1677988" y="460375"/>
                </a:lnTo>
                <a:lnTo>
                  <a:pt x="1676400" y="450850"/>
                </a:lnTo>
                <a:lnTo>
                  <a:pt x="1676400" y="425450"/>
                </a:lnTo>
                <a:lnTo>
                  <a:pt x="1676400" y="393700"/>
                </a:lnTo>
                <a:lnTo>
                  <a:pt x="1676400" y="368300"/>
                </a:lnTo>
                <a:lnTo>
                  <a:pt x="1676400" y="336550"/>
                </a:lnTo>
                <a:lnTo>
                  <a:pt x="1676400" y="304800"/>
                </a:lnTo>
                <a:lnTo>
                  <a:pt x="1676400" y="273050"/>
                </a:lnTo>
                <a:lnTo>
                  <a:pt x="1676400" y="241300"/>
                </a:lnTo>
                <a:lnTo>
                  <a:pt x="1676400" y="215900"/>
                </a:lnTo>
                <a:lnTo>
                  <a:pt x="1676400" y="184150"/>
                </a:lnTo>
                <a:lnTo>
                  <a:pt x="1676400" y="146050"/>
                </a:lnTo>
                <a:lnTo>
                  <a:pt x="1676400" y="114300"/>
                </a:lnTo>
                <a:lnTo>
                  <a:pt x="1676400" y="95250"/>
                </a:lnTo>
                <a:lnTo>
                  <a:pt x="1676400" y="76200"/>
                </a:lnTo>
                <a:lnTo>
                  <a:pt x="1676400" y="50800"/>
                </a:lnTo>
                <a:lnTo>
                  <a:pt x="1676400" y="31750"/>
                </a:lnTo>
                <a:lnTo>
                  <a:pt x="1676400" y="19050"/>
                </a:lnTo>
                <a:lnTo>
                  <a:pt x="1676400" y="6350"/>
                </a:lnTo>
                <a:lnTo>
                  <a:pt x="1676400" y="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5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143000"/>
          </a:xfrm>
        </p:spPr>
        <p:txBody>
          <a:bodyPr/>
          <a:lstStyle/>
          <a:p>
            <a:r>
              <a:rPr lang="en-US" dirty="0" smtClean="0"/>
              <a:t>More with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905000"/>
                <a:ext cx="7924800" cy="411480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 smtClean="0"/>
                  <a:t>Simplify the expression using order of operations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5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∙2+3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  <a:ea typeface="Cambria Math"/>
                        </a:rPr>
                        <m:t>+(1+9÷3)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10+3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+(1+3)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−10−3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−3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905000"/>
                <a:ext cx="7924800" cy="4114800"/>
              </a:xfrm>
              <a:blipFill rotWithShape="1">
                <a:blip r:embed="rId2"/>
                <a:stretch>
                  <a:fillRect l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6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858</TotalTime>
  <Words>243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Algebra Review!</vt:lpstr>
      <vt:lpstr>Order of Operations</vt:lpstr>
      <vt:lpstr>Example: Simplify the expression on your own 5∙6+8÷2  There are two different ways we could solve this problem. Which one is the correct way?</vt:lpstr>
      <vt:lpstr>Now try this</vt:lpstr>
      <vt:lpstr>PEMDAS</vt:lpstr>
      <vt:lpstr>Example</vt:lpstr>
      <vt:lpstr>Example</vt:lpstr>
      <vt:lpstr>Working with Variables</vt:lpstr>
      <vt:lpstr>More with Variables</vt:lpstr>
      <vt:lpstr>Worksheet: Order of Operations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Review!</dc:title>
  <dc:creator>David Leon</dc:creator>
  <cp:lastModifiedBy>David Leon</cp:lastModifiedBy>
  <cp:revision>22</cp:revision>
  <dcterms:created xsi:type="dcterms:W3CDTF">2015-08-12T04:16:29Z</dcterms:created>
  <dcterms:modified xsi:type="dcterms:W3CDTF">2015-08-18T23:13:24Z</dcterms:modified>
</cp:coreProperties>
</file>