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32C6A1-5E70-4EF1-804A-ECA2B5C89AFA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62ADFA-6748-48AF-A8EB-4FACDA4D69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learningmedia.org/resource/muen-math-g-rotation/rot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819400"/>
            <a:ext cx="8991600" cy="1470025"/>
          </a:xfrm>
        </p:spPr>
        <p:txBody>
          <a:bodyPr/>
          <a:lstStyle/>
          <a:p>
            <a:r>
              <a:rPr lang="en-US" dirty="0" smtClean="0"/>
              <a:t>Geometry: Unit 1:Transformations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Rotations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84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words, describe how these transformations (given in their notations) would move each point. 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,−90°</m:t>
                        </m:r>
                      </m:sub>
                    </m:sSub>
                  </m:oMath>
                </a14:m>
                <a:r>
                  <a:rPr lang="en-US" dirty="0" smtClean="0"/>
                  <a:t>         Every point…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,90°</m:t>
                        </m:r>
                      </m:sub>
                    </m:sSub>
                  </m:oMath>
                </a14:m>
                <a:r>
                  <a:rPr lang="en-US" dirty="0" smtClean="0"/>
                  <a:t>	   Every point…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dirty="0" smtClean="0"/>
                  <a:t>		   Every point…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943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1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page </a:t>
            </a:r>
            <a:r>
              <a:rPr lang="en-US" dirty="0" smtClean="0"/>
              <a:t>589 </a:t>
            </a:r>
            <a:r>
              <a:rPr lang="en-US" dirty="0"/>
              <a:t>of your textbook. </a:t>
            </a:r>
          </a:p>
          <a:p>
            <a:endParaRPr lang="en-US" dirty="0"/>
          </a:p>
          <a:p>
            <a:r>
              <a:rPr lang="en-US" dirty="0"/>
              <a:t>Work through problems </a:t>
            </a:r>
            <a:r>
              <a:rPr lang="en-US" dirty="0" smtClean="0"/>
              <a:t>1-8,  12-15 </a:t>
            </a:r>
            <a:r>
              <a:rPr lang="en-US" dirty="0"/>
              <a:t>of the “Classroom Exercises” section with your group</a:t>
            </a:r>
            <a:r>
              <a:rPr lang="en-US" dirty="0" smtClean="0"/>
              <a:t>. For 15, don’t read aloud, write down what each expression is saying.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you are done, explain in your own words what a </a:t>
            </a:r>
            <a:r>
              <a:rPr lang="en-US" dirty="0" smtClean="0"/>
              <a:t>rotation </a:t>
            </a:r>
            <a:r>
              <a:rPr lang="en-US" dirty="0"/>
              <a:t>does to a point. Be brief, but not lazy (i.e. Don’t say “It </a:t>
            </a:r>
            <a:r>
              <a:rPr lang="en-US" dirty="0" smtClean="0"/>
              <a:t>Rotates </a:t>
            </a:r>
            <a:r>
              <a:rPr lang="en-US" dirty="0"/>
              <a:t>it”).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words, describe how these transformations (given in their notations) would move each point. 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:(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)→(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3,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+5)</m:t>
                    </m:r>
                  </m:oMath>
                </a14:m>
                <a:r>
                  <a:rPr lang="en-US" dirty="0" smtClean="0"/>
                  <a:t>	Every Point…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		Every Point…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		Every Point…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943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9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u="sng" dirty="0"/>
              <a:t>Objective</a:t>
            </a:r>
            <a:r>
              <a:rPr lang="en-US" dirty="0"/>
              <a:t>: Students will be able to do the following, regarding geometric transformations.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Write Transformations Symbolically and justify their choice.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Explain the movement of points for a given transformation.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Draw an image under each transformation</a:t>
            </a:r>
            <a:r>
              <a:rPr lang="en-US" sz="2400" dirty="0" smtClean="0"/>
              <a:t>.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400" dirty="0">
                <a:hlinkClick r:id="rId2"/>
              </a:rPr>
              <a:t>http://www.pbslearningmedia.org/resource/muen-math-g-rotation/rotation/</a:t>
            </a:r>
            <a:endParaRPr lang="en-US" sz="2400" dirty="0"/>
          </a:p>
          <a:p>
            <a:pPr lvl="1">
              <a:spcAft>
                <a:spcPts val="1200"/>
              </a:spcAft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Isometry: A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An Isometric Transformation has the following properties </a:t>
            </a:r>
            <a:r>
              <a:rPr lang="en-US" dirty="0" smtClean="0"/>
              <a:t> </a:t>
            </a:r>
            <a:r>
              <a:rPr lang="en-US" dirty="0"/>
              <a:t>preserved: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Distance (All lengths stay the same)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Angle measure (All angles stay the same)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Parallelism (All lines that are parallel stay parallel)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Collinearity (All points on a line remain on a line)</a:t>
            </a:r>
          </a:p>
          <a:p>
            <a:endParaRPr lang="en-US" dirty="0"/>
          </a:p>
          <a:p>
            <a:r>
              <a:rPr lang="en-US" dirty="0"/>
              <a:t>In short, the transformed figure (</a:t>
            </a:r>
            <a:r>
              <a:rPr lang="en-US" b="1" dirty="0"/>
              <a:t>Image</a:t>
            </a:r>
            <a:r>
              <a:rPr lang="en-US" dirty="0"/>
              <a:t>) is the same shape and size as the original figure </a:t>
            </a:r>
            <a:r>
              <a:rPr lang="en-US" b="1" dirty="0"/>
              <a:t>(Pre-Image</a:t>
            </a:r>
            <a:r>
              <a:rPr lang="en-US" dirty="0"/>
              <a:t>)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928" y="3489166"/>
            <a:ext cx="4018471" cy="336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7637"/>
                <a:ext cx="8229600" cy="4525963"/>
              </a:xfrm>
            </p:spPr>
            <p:txBody>
              <a:bodyPr/>
              <a:lstStyle/>
              <a:p>
                <a:r>
                  <a:rPr lang="en-US" sz="2200" dirty="0" smtClean="0"/>
                  <a:t>A </a:t>
                </a:r>
                <a:r>
                  <a:rPr lang="en-US" sz="2200" b="1" dirty="0"/>
                  <a:t>rotation</a:t>
                </a:r>
                <a:r>
                  <a:rPr lang="en-US" sz="2200" dirty="0"/>
                  <a:t> is an isometric transformation that turns a </a:t>
                </a:r>
                <a:r>
                  <a:rPr lang="en-US" sz="2200" dirty="0" smtClean="0"/>
                  <a:t>point </a:t>
                </a:r>
                <a:r>
                  <a:rPr lang="en-US" sz="2200" dirty="0" smtClean="0"/>
                  <a:t>around a </a:t>
                </a:r>
                <a:r>
                  <a:rPr lang="en-US" sz="2200" dirty="0" smtClean="0"/>
                  <a:t>circle along a </a:t>
                </a:r>
                <a:r>
                  <a:rPr lang="en-US" sz="2200" dirty="0"/>
                  <a:t>fixed point called the center of rotation. </a:t>
                </a:r>
                <a:r>
                  <a:rPr lang="en-US" sz="2200" dirty="0" smtClean="0"/>
                  <a:t>Rays </a:t>
                </a:r>
                <a:r>
                  <a:rPr lang="en-US" sz="2200" dirty="0"/>
                  <a:t>drawn from the center of rotation to a point and its image form an angle called the angle of </a:t>
                </a:r>
                <a:r>
                  <a:rPr lang="en-US" sz="2200" dirty="0" smtClean="0"/>
                  <a:t>rotation.</a:t>
                </a:r>
                <a:endParaRPr lang="en-US" sz="2200" dirty="0"/>
              </a:p>
              <a:p>
                <a:r>
                  <a:rPr lang="en-US" dirty="0" smtClean="0"/>
                  <a:t>For a counterclockwise rotation about a point O 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</a:rPr>
                      <m:t>x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, 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/>
                  <a:t>. A counterclockwise rotation is considered positive, and a clockwise rotation is considered negative.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7637"/>
                <a:ext cx="8229600" cy="4525963"/>
              </a:xfrm>
              <a:blipFill rotWithShape="1">
                <a:blip r:embed="rId3"/>
                <a:stretch>
                  <a:fillRect l="-444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84693"/>
            <a:ext cx="2610928" cy="217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0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object and its rotation are the same shape and size, but the figures may be turned in different directions.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19170"/>
            <a:ext cx="70008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7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/>
              <a:lstStyle/>
              <a:p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 with </a:t>
                </a:r>
                <a:r>
                  <a:rPr lang="en-US" i="1" dirty="0"/>
                  <a:t>A(-1,1), B(2,4), C(4,1)</a:t>
                </a:r>
                <a:r>
                  <a:rPr lang="en-US" dirty="0"/>
                  <a:t>, </a:t>
                </a:r>
                <a:r>
                  <a:rPr lang="en-US" b="1" dirty="0"/>
                  <a:t>r</a:t>
                </a:r>
                <a:r>
                  <a:rPr lang="en-US" b="1" dirty="0" smtClean="0"/>
                  <a:t>otate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𝟗𝟎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 about the </a:t>
                </a:r>
                <a:r>
                  <a:rPr lang="en-US" b="1" dirty="0" smtClean="0"/>
                  <a:t>origin</a:t>
                </a:r>
                <a:r>
                  <a:rPr lang="en-US" dirty="0" smtClean="0"/>
                  <a:t>. </a:t>
                </a:r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l="-444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5295"/>
            <a:ext cx="4038600" cy="4075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2757207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Image</a:t>
            </a:r>
            <a:endParaRPr lang="en-US" sz="28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44167"/>
            <a:ext cx="23352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7551"/>
            <a:ext cx="3978795" cy="351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8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Rotation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There are four main rotations: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180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270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. Rotations of degrees beyond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 are simply repeats of the ones before it. Here are some rules for you to remember how points are changed when they are reflected by those four specific measures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,90°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:(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)→(−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,180°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,270°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:(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)→(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,360°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:(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)→(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752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27764" y="3709802"/>
                <a:ext cx="2320636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dirty="0"/>
                  <a:t>*</a:t>
                </a:r>
                <a:r>
                  <a:rPr lang="en-US" dirty="0" smtClean="0"/>
                  <a:t>This is also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,−270°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3709802"/>
                <a:ext cx="2320636" cy="381515"/>
              </a:xfrm>
              <a:prstGeom prst="rect">
                <a:avLst/>
              </a:prstGeom>
              <a:blipFill rotWithShape="1">
                <a:blip r:embed="rId3"/>
                <a:stretch>
                  <a:fillRect l="-2100"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27764" y="4929012"/>
                <a:ext cx="2320636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dirty="0" smtClean="0"/>
                  <a:t>*This is also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,−90°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4929012"/>
                <a:ext cx="2320636" cy="381515"/>
              </a:xfrm>
              <a:prstGeom prst="rect">
                <a:avLst/>
              </a:prstGeom>
              <a:blipFill rotWithShape="1">
                <a:blip r:embed="rId4"/>
                <a:stretch>
                  <a:fillRect l="-2100"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7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710" y="3376440"/>
            <a:ext cx="3645090" cy="373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74" y="3942148"/>
            <a:ext cx="3295126" cy="291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Half-Turn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rotation about point </a:t>
                </a:r>
                <a:r>
                  <a:rPr lang="en-US" i="1" dirty="0" smtClean="0"/>
                  <a:t>O</a:t>
                </a:r>
                <a:r>
                  <a:rPr lang="en-US" dirty="0" smtClean="0"/>
                  <a:t> through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𝟏𝟖𝟎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is called a </a:t>
                </a:r>
                <a:r>
                  <a:rPr lang="en-US" b="1" dirty="0" smtClean="0"/>
                  <a:t>half-turn</a:t>
                </a:r>
                <a:r>
                  <a:rPr lang="en-US" dirty="0"/>
                  <a:t> </a:t>
                </a:r>
                <a:r>
                  <a:rPr lang="en-US" dirty="0" smtClean="0"/>
                  <a:t>about </a:t>
                </a:r>
                <a:r>
                  <a:rPr lang="en-US" i="1" dirty="0" smtClean="0"/>
                  <a:t>O </a:t>
                </a:r>
                <a:r>
                  <a:rPr lang="en-US" dirty="0" smtClean="0"/>
                  <a:t>and is usually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𝑶</m:t>
                        </m:r>
                      </m:sub>
                    </m:sSub>
                  </m:oMath>
                </a14:m>
                <a:r>
                  <a:rPr lang="en-US" b="1" dirty="0" smtClean="0"/>
                  <a:t>.</a:t>
                </a:r>
              </a:p>
              <a:p>
                <a:r>
                  <a:rPr lang="en-US" dirty="0" smtClean="0"/>
                  <a:t>This is a general notation depicting the effect a half-turn has on any given point: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This is an application of a half-turn 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from the previous example.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111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" y="4038600"/>
            <a:ext cx="23352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77906" y="4145348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Image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45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572</TotalTime>
  <Words>598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Geometry: Unit 1:Transformations</vt:lpstr>
      <vt:lpstr>Warmup</vt:lpstr>
      <vt:lpstr>Rotations</vt:lpstr>
      <vt:lpstr>Isometry: A Reminder</vt:lpstr>
      <vt:lpstr>Rotations</vt:lpstr>
      <vt:lpstr>Rotations</vt:lpstr>
      <vt:lpstr>Rotations Example</vt:lpstr>
      <vt:lpstr>Rules for Rotation</vt:lpstr>
      <vt:lpstr>Half-Turn</vt:lpstr>
      <vt:lpstr>Exit Ticket</vt:lpstr>
      <vt:lpstr>Classroom Activity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Geometry: Unit 1:Transformations</dc:title>
  <dc:creator>David Leon</dc:creator>
  <cp:lastModifiedBy>David Leon</cp:lastModifiedBy>
  <cp:revision>23</cp:revision>
  <dcterms:created xsi:type="dcterms:W3CDTF">2015-08-27T23:51:35Z</dcterms:created>
  <dcterms:modified xsi:type="dcterms:W3CDTF">2015-09-07T20:06:17Z</dcterms:modified>
</cp:coreProperties>
</file>