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76AA75D-ED3A-4B6F-9E42-B61EE93C7F11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0B78B37-9360-4DCB-8DFC-704AF80A04D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6AA75D-ED3A-4B6F-9E42-B61EE93C7F11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B78B37-9360-4DCB-8DFC-704AF80A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6AA75D-ED3A-4B6F-9E42-B61EE93C7F11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B78B37-9360-4DCB-8DFC-704AF80A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6AA75D-ED3A-4B6F-9E42-B61EE93C7F11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B78B37-9360-4DCB-8DFC-704AF80A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76AA75D-ED3A-4B6F-9E42-B61EE93C7F11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0B78B37-9360-4DCB-8DFC-704AF80A04D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6AA75D-ED3A-4B6F-9E42-B61EE93C7F11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0B78B37-9360-4DCB-8DFC-704AF80A04D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6AA75D-ED3A-4B6F-9E42-B61EE93C7F11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0B78B37-9360-4DCB-8DFC-704AF80A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6AA75D-ED3A-4B6F-9E42-B61EE93C7F11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B78B37-9360-4DCB-8DFC-704AF80A04D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6AA75D-ED3A-4B6F-9E42-B61EE93C7F11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B78B37-9360-4DCB-8DFC-704AF80A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76AA75D-ED3A-4B6F-9E42-B61EE93C7F11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0B78B37-9360-4DCB-8DFC-704AF80A04D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76AA75D-ED3A-4B6F-9E42-B61EE93C7F11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0B78B37-9360-4DCB-8DFC-704AF80A04D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476AA75D-ED3A-4B6F-9E42-B61EE93C7F11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C0B78B37-9360-4DCB-8DFC-704AF80A04DC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838200"/>
            <a:ext cx="8229600" cy="1694470"/>
          </a:xfrm>
        </p:spPr>
        <p:txBody>
          <a:bodyPr>
            <a:noAutofit/>
          </a:bodyPr>
          <a:lstStyle/>
          <a:p>
            <a:r>
              <a:rPr lang="en-US" sz="6000" dirty="0" smtClean="0"/>
              <a:t>Algebra Review: </a:t>
            </a:r>
            <a:br>
              <a:rPr lang="en-US" sz="6000" dirty="0" smtClean="0"/>
            </a:br>
            <a:r>
              <a:rPr lang="en-US" sz="6000" dirty="0" smtClean="0"/>
              <a:t>Solving Equations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33798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Exit Ticket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800" dirty="0" smtClean="0"/>
                  <a:t>Solve the equations for the value of x.</a:t>
                </a:r>
              </a:p>
              <a:p>
                <a:pPr marL="514350" indent="-514350">
                  <a:lnSpc>
                    <a:spcPct val="20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−12=3−2</m:t>
                    </m:r>
                    <m:r>
                      <a:rPr lang="en-US" sz="2800" b="0" i="1" smtClean="0">
                        <a:latin typeface="Cambria Math"/>
                      </a:rPr>
                      <m:t>𝑥</m:t>
                    </m:r>
                    <m:r>
                      <a:rPr lang="en-US" sz="2800" b="0" i="1" smtClean="0">
                        <a:latin typeface="Cambria Math"/>
                      </a:rPr>
                      <m:t>−3</m:t>
                    </m:r>
                  </m:oMath>
                </a14:m>
                <a:r>
                  <a:rPr lang="en-US" sz="2800" b="0" i="1" dirty="0" smtClean="0">
                    <a:latin typeface="Cambria Math"/>
                  </a:rPr>
                  <a:t>x</a:t>
                </a:r>
              </a:p>
              <a:p>
                <a:pPr marL="514350" indent="-514350">
                  <a:lnSpc>
                    <a:spcPct val="20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10</m:t>
                    </m:r>
                    <m:d>
                      <m:d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/>
                          </a:rPr>
                          <m:t>+3</m:t>
                        </m:r>
                      </m:e>
                    </m:d>
                    <m:r>
                      <a:rPr lang="en-US" sz="2800" b="0" i="1" smtClean="0">
                        <a:latin typeface="Cambria Math"/>
                      </a:rPr>
                      <m:t>−</m:t>
                    </m:r>
                    <m:d>
                      <m:d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−9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/>
                          </a:rPr>
                          <m:t>−4</m:t>
                        </m:r>
                      </m:e>
                    </m:d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</a:rPr>
                      <m:t>𝑥</m:t>
                    </m:r>
                    <m:r>
                      <a:rPr lang="en-US" sz="2800" b="0" i="1" smtClean="0">
                        <a:latin typeface="Cambria Math"/>
                      </a:rPr>
                      <m:t>−5+3</m:t>
                    </m:r>
                  </m:oMath>
                </a14:m>
                <a:endParaRPr lang="en-US" sz="2800" dirty="0" smtClean="0"/>
              </a:p>
              <a:p>
                <a:pPr marL="514350" indent="-514350">
                  <a:lnSpc>
                    <a:spcPct val="200000"/>
                  </a:lnSpc>
                  <a:buFont typeface="+mj-lt"/>
                  <a:buAutoNum type="arabicPeriod"/>
                </a:pPr>
                <a:endParaRPr lang="en-US" sz="2800" dirty="0"/>
              </a:p>
              <a:p>
                <a:pPr marL="514350" indent="-514350">
                  <a:buFont typeface="+mj-lt"/>
                  <a:buAutoNum type="arabicPeriod"/>
                </a:pP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14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62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63136"/>
          </a:xfrm>
        </p:spPr>
        <p:txBody>
          <a:bodyPr/>
          <a:lstStyle/>
          <a:p>
            <a:pPr algn="l"/>
            <a:r>
              <a:rPr lang="en-US" dirty="0" smtClean="0"/>
              <a:t>Day 2: Warmup Final Check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24000"/>
                <a:ext cx="8229600" cy="49530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800" dirty="0" smtClean="0"/>
                  <a:t>Let’s Cover these Together</a:t>
                </a:r>
              </a:p>
              <a:p>
                <a:pPr marL="514350" indent="-514350">
                  <a:lnSpc>
                    <a:spcPct val="20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−12=2+5</m:t>
                    </m:r>
                    <m:r>
                      <a:rPr lang="en-US" sz="2800" b="0" i="1" smtClean="0">
                        <a:latin typeface="Cambria Math"/>
                      </a:rPr>
                      <m:t>𝑥</m:t>
                    </m:r>
                    <m:r>
                      <a:rPr lang="en-US" sz="2800" b="0" i="1" smtClean="0">
                        <a:latin typeface="Cambria Math"/>
                      </a:rPr>
                      <m:t>+2</m:t>
                    </m:r>
                    <m:r>
                      <a:rPr lang="en-US" sz="2800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dirty="0"/>
              </a:p>
              <a:p>
                <a:pPr marL="514350" indent="-514350">
                  <a:lnSpc>
                    <a:spcPct val="20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−3</m:t>
                    </m:r>
                    <m:d>
                      <m:d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1+6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800" b="0" i="1" smtClean="0">
                        <a:latin typeface="Cambria Math"/>
                      </a:rPr>
                      <m:t>=14−</m:t>
                    </m:r>
                    <m:r>
                      <a:rPr lang="en-US" sz="2800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dirty="0"/>
              </a:p>
              <a:p>
                <a:pPr marL="514350" indent="-514350">
                  <a:lnSpc>
                    <a:spcPct val="20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10</m:t>
                    </m:r>
                    <m:r>
                      <a:rPr lang="en-US" sz="2800" b="0" i="1" smtClean="0">
                        <a:latin typeface="Cambria Math"/>
                      </a:rPr>
                      <m:t>𝑥</m:t>
                    </m:r>
                    <m:r>
                      <a:rPr lang="en-US" sz="2800" b="0" i="1" smtClean="0">
                        <a:latin typeface="Cambria Math"/>
                      </a:rPr>
                      <m:t>+9−11−</m:t>
                    </m:r>
                    <m:r>
                      <a:rPr lang="en-US" sz="2800" b="0" i="1" smtClean="0">
                        <a:latin typeface="Cambria Math"/>
                      </a:rPr>
                      <m:t>𝑥</m:t>
                    </m:r>
                    <m:r>
                      <a:rPr lang="en-US" sz="2800" b="0" i="1" smtClean="0">
                        <a:latin typeface="Cambria Math"/>
                      </a:rPr>
                      <m:t>=−2</m:t>
                    </m:r>
                    <m:d>
                      <m:d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/>
                          </a:rPr>
                          <m:t>+4</m:t>
                        </m:r>
                      </m:e>
                    </m:d>
                    <m:r>
                      <a:rPr lang="en-US" sz="2800" b="0" i="1" smtClean="0">
                        <a:latin typeface="Cambria Math"/>
                      </a:rPr>
                      <m:t>−3(2</m:t>
                    </m:r>
                    <m:r>
                      <a:rPr lang="en-US" sz="2800" b="0" i="1" smtClean="0">
                        <a:latin typeface="Cambria Math"/>
                      </a:rPr>
                      <m:t>𝑥</m:t>
                    </m:r>
                    <m:r>
                      <a:rPr lang="en-US" sz="2800" b="0" i="1" smtClean="0">
                        <a:latin typeface="Cambria Math"/>
                      </a:rPr>
                      <m:t>−2)</m:t>
                    </m:r>
                  </m:oMath>
                </a14:m>
                <a:endParaRPr lang="en-US" sz="2800" dirty="0" smtClean="0"/>
              </a:p>
              <a:p>
                <a:pPr marL="514350" indent="-514350">
                  <a:lnSpc>
                    <a:spcPct val="20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2</m:t>
                    </m:r>
                    <m:r>
                      <a:rPr lang="en-US" sz="2800" b="0" i="1" smtClean="0">
                        <a:latin typeface="Cambria Math"/>
                      </a:rPr>
                      <m:t>𝑥</m:t>
                    </m:r>
                    <m:r>
                      <a:rPr lang="en-US" sz="2800" b="0" i="1" smtClean="0">
                        <a:latin typeface="Cambria Math"/>
                      </a:rPr>
                      <m:t>+7=2</m:t>
                    </m:r>
                    <m:r>
                      <a:rPr lang="en-US" sz="2800" b="0" i="1" smtClean="0">
                        <a:latin typeface="Cambria Math"/>
                      </a:rPr>
                      <m:t>𝑥</m:t>
                    </m:r>
                    <m:r>
                      <a:rPr lang="en-US" sz="2800" b="0" i="1" smtClean="0">
                        <a:latin typeface="Cambria Math"/>
                      </a:rPr>
                      <m:t>−5</m:t>
                    </m:r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24000"/>
                <a:ext cx="8229600" cy="4953000"/>
              </a:xfrm>
              <a:blipFill rotWithShape="1">
                <a:blip r:embed="rId2"/>
                <a:stretch>
                  <a:fillRect l="-1481" t="-13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869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Solving Equations Worksheet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with your group to complete this assignment.</a:t>
            </a:r>
          </a:p>
          <a:p>
            <a:r>
              <a:rPr lang="en-US" dirty="0" smtClean="0"/>
              <a:t>Anything you do not finish will be homework, due by Friday (8/21).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58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Extra Practice Problems.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>
                  <a:buClr>
                    <a:srgbClr val="72A376"/>
                  </a:buClr>
                </a:pPr>
                <a14:m>
                  <m:oMath xmlns:m="http://schemas.openxmlformats.org/officeDocument/2006/math">
                    <m:r>
                      <a:rPr lang="en-US" i="1">
                        <a:solidFill>
                          <a:prstClr val="white"/>
                        </a:solidFill>
                        <a:latin typeface="Cambria Math"/>
                      </a:rPr>
                      <m:t>−16+5</m:t>
                    </m:r>
                    <m:r>
                      <a:rPr lang="en-US" i="1">
                        <a:solidFill>
                          <a:prstClr val="white"/>
                        </a:solidFill>
                        <a:latin typeface="Cambria Math"/>
                      </a:rPr>
                      <m:t>𝑥</m:t>
                    </m:r>
                    <m:r>
                      <a:rPr lang="en-US" i="1">
                        <a:solidFill>
                          <a:prstClr val="white"/>
                        </a:solidFill>
                        <a:latin typeface="Cambria Math"/>
                      </a:rPr>
                      <m:t>=−7</m:t>
                    </m:r>
                    <m:d>
                      <m:dPr>
                        <m:ctrlPr>
                          <a:rPr lang="en-US" i="1">
                            <a:solidFill>
                              <a:prstClr val="white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prstClr val="white"/>
                            </a:solidFill>
                            <a:latin typeface="Cambria Math"/>
                          </a:rPr>
                          <m:t>−6+8</m:t>
                        </m:r>
                        <m:r>
                          <a:rPr lang="en-US" i="1">
                            <a:solidFill>
                              <a:prstClr val="white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solidFill>
                          <a:prstClr val="white"/>
                        </a:solidFill>
                        <a:latin typeface="Cambria Math"/>
                      </a:rPr>
                      <m:t>+3</m:t>
                    </m:r>
                  </m:oMath>
                </a14:m>
                <a:endParaRPr lang="en-US" dirty="0">
                  <a:solidFill>
                    <a:prstClr val="white"/>
                  </a:solidFill>
                </a:endParaRPr>
              </a:p>
              <a:p>
                <a:pPr lvl="0">
                  <a:buClr>
                    <a:srgbClr val="72A376"/>
                  </a:buClr>
                </a:pPr>
                <a14:m>
                  <m:oMath xmlns:m="http://schemas.openxmlformats.org/officeDocument/2006/math">
                    <m:r>
                      <a:rPr lang="en-US" i="1">
                        <a:solidFill>
                          <a:prstClr val="white"/>
                        </a:solidFill>
                        <a:latin typeface="Cambria Math"/>
                      </a:rPr>
                      <m:t>2</m:t>
                    </m:r>
                    <m:r>
                      <a:rPr lang="en-US" i="1">
                        <a:solidFill>
                          <a:prstClr val="white"/>
                        </a:solidFill>
                        <a:latin typeface="Cambria Math"/>
                      </a:rPr>
                      <m:t>𝑥</m:t>
                    </m:r>
                    <m:r>
                      <a:rPr lang="en-US" i="1">
                        <a:solidFill>
                          <a:prstClr val="white"/>
                        </a:solidFill>
                        <a:latin typeface="Cambria Math"/>
                      </a:rPr>
                      <m:t>+15+3</m:t>
                    </m:r>
                    <m:r>
                      <a:rPr lang="en-US" i="1">
                        <a:solidFill>
                          <a:prstClr val="white"/>
                        </a:solidFill>
                        <a:latin typeface="Cambria Math"/>
                      </a:rPr>
                      <m:t>𝑥</m:t>
                    </m:r>
                    <m:r>
                      <a:rPr lang="en-US" i="1">
                        <a:solidFill>
                          <a:prstClr val="white"/>
                        </a:solidFill>
                        <a:latin typeface="Cambria Math"/>
                      </a:rPr>
                      <m:t>=90</m:t>
                    </m:r>
                  </m:oMath>
                </a14:m>
                <a:endParaRPr lang="en-US" dirty="0">
                  <a:solidFill>
                    <a:prstClr val="white"/>
                  </a:solidFill>
                </a:endParaRPr>
              </a:p>
              <a:p>
                <a:pPr lvl="0">
                  <a:buClr>
                    <a:srgbClr val="72A376"/>
                  </a:buClr>
                </a:pPr>
                <a:endParaRPr lang="en-US" dirty="0">
                  <a:solidFill>
                    <a:prstClr val="white"/>
                  </a:solidFill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215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Warm-up (In your Notes)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800" dirty="0" smtClean="0"/>
                  <a:t>Simplify the following expressions using order of operations:</a:t>
                </a:r>
              </a:p>
              <a:p>
                <a:pPr marL="514350" indent="-514350">
                  <a:lnSpc>
                    <a:spcPct val="20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3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</a:rPr>
                      <m:t>+4(12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÷4−2)</m:t>
                    </m:r>
                  </m:oMath>
                </a14:m>
                <a:endParaRPr lang="en-US" sz="2800" dirty="0" smtClean="0"/>
              </a:p>
              <a:p>
                <a:pPr marL="514350" indent="-514350">
                  <a:lnSpc>
                    <a:spcPct val="20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(18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÷2−5)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(8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÷4+3)</m:t>
                        </m:r>
                      </m:den>
                    </m:f>
                  </m:oMath>
                </a14:m>
                <a:endParaRPr lang="en-US" sz="2800" dirty="0" smtClean="0"/>
              </a:p>
              <a:p>
                <a:pPr marL="514350" indent="-514350">
                  <a:lnSpc>
                    <a:spcPct val="20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−3(2</m:t>
                    </m:r>
                    <m:r>
                      <a:rPr lang="en-US" sz="2800" b="0" i="1" smtClean="0">
                        <a:latin typeface="Cambria Math"/>
                      </a:rPr>
                      <m:t>𝑥</m:t>
                    </m:r>
                    <m:r>
                      <a:rPr lang="en-US" sz="2800" b="0" i="1" smtClean="0">
                        <a:latin typeface="Cambria Math"/>
                      </a:rPr>
                      <m:t>−7−3</m:t>
                    </m:r>
                    <m:r>
                      <a:rPr lang="en-US" sz="2800" b="0" i="1" smtClean="0">
                        <a:latin typeface="Cambria Math"/>
                      </a:rPr>
                      <m:t>𝑥</m:t>
                    </m:r>
                    <m:r>
                      <a:rPr lang="en-US" sz="2800" b="0" i="1" smtClean="0">
                        <a:latin typeface="Cambria Math"/>
                      </a:rPr>
                      <m:t>+5)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19" t="-1480" r="-1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011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Homework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03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Solving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u="sng" dirty="0" smtClean="0"/>
              <a:t>Objective</a:t>
            </a:r>
            <a:r>
              <a:rPr lang="en-US" sz="2800" dirty="0" smtClean="0"/>
              <a:t>: Students will be able to solve multi-step linear equations through direct examples.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*</a:t>
            </a:r>
            <a:r>
              <a:rPr lang="en-US" u="sng" dirty="0" smtClean="0"/>
              <a:t>Question</a:t>
            </a:r>
            <a:r>
              <a:rPr lang="en-US" dirty="0" smtClean="0"/>
              <a:t>: Does order of operations 			     help?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31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Solve the following equation for the value of x: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4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+12</m:t>
                    </m:r>
                  </m:oMath>
                </a14:m>
                <a:endParaRPr lang="en-US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US" b="0" dirty="0" smtClean="0"/>
                  <a:t>   First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 −2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	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=12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>
                    <a:ea typeface="Cambria Math"/>
                  </a:rPr>
                  <a:t>   Next 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÷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2     ÷2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And Finally,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𝒙</m:t>
                    </m:r>
                    <m:r>
                      <a:rPr lang="en-US" b="1" i="1" smtClean="0">
                        <a:latin typeface="Cambria Math"/>
                      </a:rPr>
                      <m:t>=</m:t>
                    </m:r>
                    <m:r>
                      <a:rPr lang="en-US" b="1" i="1" smtClean="0">
                        <a:latin typeface="Cambria Math"/>
                      </a:rPr>
                      <m:t>𝟔</m:t>
                    </m:r>
                  </m:oMath>
                </a14:m>
                <a:endParaRPr lang="en-US" b="1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884" r="-2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>
          <a:xfrm flipV="1">
            <a:off x="685800" y="3110345"/>
            <a:ext cx="5955145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609600" y="4152900"/>
            <a:ext cx="6031345" cy="381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3007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39336"/>
          </a:xfrm>
        </p:spPr>
        <p:txBody>
          <a:bodyPr/>
          <a:lstStyle/>
          <a:p>
            <a:pPr algn="l"/>
            <a:r>
              <a:rPr lang="en-US" dirty="0" smtClean="0"/>
              <a:t>Now you try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1447800"/>
                <a:ext cx="8229600" cy="4800600"/>
              </a:xfrm>
            </p:spPr>
            <p:txBody>
              <a:bodyPr>
                <a:normAutofit fontScale="85000" lnSpcReduction="10000"/>
              </a:bodyPr>
              <a:lstStyle/>
              <a:p>
                <a:r>
                  <a:rPr lang="en-US" dirty="0" smtClean="0"/>
                  <a:t>Solve the equation for the value of x.</a:t>
                </a:r>
              </a:p>
              <a:p>
                <a:endParaRPr lang="en-US" dirty="0"/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3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+15=6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+9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spcAft>
                    <a:spcPts val="1200"/>
                  </a:spcAft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First		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−9</m:t>
                    </m:r>
                  </m:oMath>
                </a14:m>
                <a:r>
                  <a:rPr lang="en-US" dirty="0" smtClean="0"/>
                  <a:t>	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−9</m:t>
                    </m:r>
                  </m:oMath>
                </a14:m>
                <a:endParaRPr lang="en-US" dirty="0" smtClean="0"/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3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+6=6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spcAft>
                    <a:spcPts val="1200"/>
                  </a:spcAft>
                  <a:buNone/>
                </a:pPr>
                <a:r>
                  <a:rPr lang="en-US" b="0" dirty="0" smtClean="0"/>
                  <a:t> 	Then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         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−3</m:t>
                    </m:r>
                    <m:r>
                      <a:rPr lang="en-US" b="0" i="1" dirty="0" smtClean="0">
                        <a:latin typeface="Cambria Math"/>
                      </a:rPr>
                      <m:t>𝑥</m:t>
                    </m:r>
                  </m:oMath>
                </a14:m>
                <a:endParaRPr lang="en-US" dirty="0" smtClean="0"/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6=3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spcAft>
                    <a:spcPts val="1200"/>
                  </a:spcAft>
                  <a:buNone/>
                </a:pPr>
                <a:r>
                  <a:rPr lang="en-US" dirty="0" smtClean="0">
                    <a:ea typeface="Cambria Math"/>
                  </a:rPr>
                  <a:t>         Lastly                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÷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3</m:t>
                    </m:r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÷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3</m:t>
                    </m:r>
                  </m:oMath>
                </a14:m>
                <a:endParaRPr lang="en-US" dirty="0" smtClean="0"/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1447800"/>
                <a:ext cx="8229600" cy="4800600"/>
              </a:xfrm>
              <a:blipFill rotWithShape="1">
                <a:blip r:embed="rId2"/>
                <a:stretch>
                  <a:fillRect l="-444" t="-1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 flipV="1">
            <a:off x="1360055" y="3200400"/>
            <a:ext cx="6477000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1362364" y="4305300"/>
            <a:ext cx="6477000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346200" y="5410200"/>
            <a:ext cx="6477000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Freeform 3"/>
          <p:cNvSpPr/>
          <p:nvPr/>
        </p:nvSpPr>
        <p:spPr>
          <a:xfrm>
            <a:off x="5729288" y="2150269"/>
            <a:ext cx="321469" cy="1157288"/>
          </a:xfrm>
          <a:custGeom>
            <a:avLst/>
            <a:gdLst/>
            <a:ahLst/>
            <a:cxnLst/>
            <a:rect l="0" t="0" r="0" b="0"/>
            <a:pathLst>
              <a:path w="571501" h="2057401">
                <a:moveTo>
                  <a:pt x="571500" y="0"/>
                </a:moveTo>
                <a:lnTo>
                  <a:pt x="571500" y="12700"/>
                </a:lnTo>
                <a:lnTo>
                  <a:pt x="571500" y="44450"/>
                </a:lnTo>
                <a:lnTo>
                  <a:pt x="571500" y="82550"/>
                </a:lnTo>
                <a:lnTo>
                  <a:pt x="569913" y="101600"/>
                </a:lnTo>
                <a:lnTo>
                  <a:pt x="565150" y="120650"/>
                </a:lnTo>
                <a:lnTo>
                  <a:pt x="552450" y="165100"/>
                </a:lnTo>
                <a:lnTo>
                  <a:pt x="539750" y="215900"/>
                </a:lnTo>
                <a:lnTo>
                  <a:pt x="534988" y="239713"/>
                </a:lnTo>
                <a:lnTo>
                  <a:pt x="533400" y="260350"/>
                </a:lnTo>
                <a:lnTo>
                  <a:pt x="530225" y="279400"/>
                </a:lnTo>
                <a:lnTo>
                  <a:pt x="520700" y="298450"/>
                </a:lnTo>
                <a:lnTo>
                  <a:pt x="511175" y="319088"/>
                </a:lnTo>
                <a:lnTo>
                  <a:pt x="508000" y="342900"/>
                </a:lnTo>
                <a:lnTo>
                  <a:pt x="506413" y="369888"/>
                </a:lnTo>
                <a:lnTo>
                  <a:pt x="501650" y="400050"/>
                </a:lnTo>
                <a:lnTo>
                  <a:pt x="488950" y="457200"/>
                </a:lnTo>
                <a:lnTo>
                  <a:pt x="476250" y="514350"/>
                </a:lnTo>
                <a:lnTo>
                  <a:pt x="468313" y="547688"/>
                </a:lnTo>
                <a:lnTo>
                  <a:pt x="457200" y="584200"/>
                </a:lnTo>
                <a:lnTo>
                  <a:pt x="447675" y="617538"/>
                </a:lnTo>
                <a:lnTo>
                  <a:pt x="444500" y="641350"/>
                </a:lnTo>
                <a:lnTo>
                  <a:pt x="442913" y="661988"/>
                </a:lnTo>
                <a:lnTo>
                  <a:pt x="438150" y="685800"/>
                </a:lnTo>
                <a:lnTo>
                  <a:pt x="433388" y="709613"/>
                </a:lnTo>
                <a:lnTo>
                  <a:pt x="431800" y="730250"/>
                </a:lnTo>
                <a:lnTo>
                  <a:pt x="430213" y="749300"/>
                </a:lnTo>
                <a:lnTo>
                  <a:pt x="425450" y="768350"/>
                </a:lnTo>
                <a:lnTo>
                  <a:pt x="420688" y="784225"/>
                </a:lnTo>
                <a:lnTo>
                  <a:pt x="419100" y="793750"/>
                </a:lnTo>
                <a:lnTo>
                  <a:pt x="412750" y="825500"/>
                </a:lnTo>
                <a:lnTo>
                  <a:pt x="400050" y="869950"/>
                </a:lnTo>
                <a:lnTo>
                  <a:pt x="395288" y="887413"/>
                </a:lnTo>
                <a:lnTo>
                  <a:pt x="393700" y="901700"/>
                </a:lnTo>
                <a:lnTo>
                  <a:pt x="392113" y="912813"/>
                </a:lnTo>
                <a:lnTo>
                  <a:pt x="387350" y="920750"/>
                </a:lnTo>
                <a:lnTo>
                  <a:pt x="381000" y="930275"/>
                </a:lnTo>
                <a:lnTo>
                  <a:pt x="374650" y="946150"/>
                </a:lnTo>
                <a:lnTo>
                  <a:pt x="366713" y="963613"/>
                </a:lnTo>
                <a:lnTo>
                  <a:pt x="355600" y="977900"/>
                </a:lnTo>
                <a:lnTo>
                  <a:pt x="346075" y="990600"/>
                </a:lnTo>
                <a:lnTo>
                  <a:pt x="342900" y="1003300"/>
                </a:lnTo>
                <a:lnTo>
                  <a:pt x="341313" y="1017588"/>
                </a:lnTo>
                <a:lnTo>
                  <a:pt x="336550" y="1035050"/>
                </a:lnTo>
                <a:lnTo>
                  <a:pt x="331788" y="1054100"/>
                </a:lnTo>
                <a:lnTo>
                  <a:pt x="330200" y="1073150"/>
                </a:lnTo>
                <a:lnTo>
                  <a:pt x="330200" y="1111250"/>
                </a:lnTo>
                <a:lnTo>
                  <a:pt x="328613" y="1128713"/>
                </a:lnTo>
                <a:lnTo>
                  <a:pt x="323850" y="1143000"/>
                </a:lnTo>
                <a:lnTo>
                  <a:pt x="311150" y="1168400"/>
                </a:lnTo>
                <a:lnTo>
                  <a:pt x="306388" y="1179513"/>
                </a:lnTo>
                <a:lnTo>
                  <a:pt x="304800" y="1187450"/>
                </a:lnTo>
                <a:lnTo>
                  <a:pt x="303213" y="1196975"/>
                </a:lnTo>
                <a:lnTo>
                  <a:pt x="298450" y="1212850"/>
                </a:lnTo>
                <a:lnTo>
                  <a:pt x="285750" y="1244600"/>
                </a:lnTo>
                <a:lnTo>
                  <a:pt x="273050" y="1270000"/>
                </a:lnTo>
                <a:lnTo>
                  <a:pt x="260350" y="1301750"/>
                </a:lnTo>
                <a:lnTo>
                  <a:pt x="247650" y="1339850"/>
                </a:lnTo>
                <a:lnTo>
                  <a:pt x="239713" y="1357313"/>
                </a:lnTo>
                <a:lnTo>
                  <a:pt x="228600" y="1371600"/>
                </a:lnTo>
                <a:lnTo>
                  <a:pt x="217488" y="1385888"/>
                </a:lnTo>
                <a:lnTo>
                  <a:pt x="209550" y="1403350"/>
                </a:lnTo>
                <a:lnTo>
                  <a:pt x="196850" y="1435100"/>
                </a:lnTo>
                <a:lnTo>
                  <a:pt x="177800" y="1466850"/>
                </a:lnTo>
                <a:lnTo>
                  <a:pt x="168275" y="1484313"/>
                </a:lnTo>
                <a:lnTo>
                  <a:pt x="165100" y="1498600"/>
                </a:lnTo>
                <a:lnTo>
                  <a:pt x="163513" y="1511300"/>
                </a:lnTo>
                <a:lnTo>
                  <a:pt x="158750" y="1524000"/>
                </a:lnTo>
                <a:lnTo>
                  <a:pt x="146050" y="1555750"/>
                </a:lnTo>
                <a:lnTo>
                  <a:pt x="133350" y="1587500"/>
                </a:lnTo>
                <a:lnTo>
                  <a:pt x="128588" y="1598613"/>
                </a:lnTo>
                <a:lnTo>
                  <a:pt x="127000" y="1606550"/>
                </a:lnTo>
                <a:lnTo>
                  <a:pt x="127000" y="1625600"/>
                </a:lnTo>
                <a:lnTo>
                  <a:pt x="125413" y="1638300"/>
                </a:lnTo>
                <a:lnTo>
                  <a:pt x="120650" y="1651000"/>
                </a:lnTo>
                <a:lnTo>
                  <a:pt x="107950" y="1676400"/>
                </a:lnTo>
                <a:lnTo>
                  <a:pt x="103188" y="1687513"/>
                </a:lnTo>
                <a:lnTo>
                  <a:pt x="101600" y="1695450"/>
                </a:lnTo>
                <a:lnTo>
                  <a:pt x="100013" y="1703388"/>
                </a:lnTo>
                <a:lnTo>
                  <a:pt x="95250" y="1714500"/>
                </a:lnTo>
                <a:lnTo>
                  <a:pt x="88900" y="1725613"/>
                </a:lnTo>
                <a:lnTo>
                  <a:pt x="82550" y="1733550"/>
                </a:lnTo>
                <a:lnTo>
                  <a:pt x="77788" y="1739900"/>
                </a:lnTo>
                <a:lnTo>
                  <a:pt x="76200" y="1746250"/>
                </a:lnTo>
                <a:lnTo>
                  <a:pt x="76200" y="1758950"/>
                </a:lnTo>
                <a:lnTo>
                  <a:pt x="76200" y="1771650"/>
                </a:lnTo>
                <a:lnTo>
                  <a:pt x="76200" y="1790700"/>
                </a:lnTo>
                <a:lnTo>
                  <a:pt x="76200" y="1809750"/>
                </a:lnTo>
                <a:lnTo>
                  <a:pt x="76200" y="1822450"/>
                </a:lnTo>
                <a:lnTo>
                  <a:pt x="76200" y="1835150"/>
                </a:lnTo>
                <a:lnTo>
                  <a:pt x="76200" y="1847850"/>
                </a:lnTo>
                <a:lnTo>
                  <a:pt x="76200" y="1860550"/>
                </a:lnTo>
                <a:lnTo>
                  <a:pt x="76200" y="1873250"/>
                </a:lnTo>
                <a:lnTo>
                  <a:pt x="74613" y="1878013"/>
                </a:lnTo>
                <a:lnTo>
                  <a:pt x="69850" y="1879600"/>
                </a:lnTo>
                <a:lnTo>
                  <a:pt x="65088" y="1881188"/>
                </a:lnTo>
                <a:lnTo>
                  <a:pt x="63500" y="1885950"/>
                </a:lnTo>
                <a:lnTo>
                  <a:pt x="63500" y="1898650"/>
                </a:lnTo>
                <a:lnTo>
                  <a:pt x="63500" y="1911350"/>
                </a:lnTo>
                <a:lnTo>
                  <a:pt x="63500" y="1924050"/>
                </a:lnTo>
                <a:lnTo>
                  <a:pt x="63500" y="1936750"/>
                </a:lnTo>
                <a:lnTo>
                  <a:pt x="63500" y="1949450"/>
                </a:lnTo>
                <a:lnTo>
                  <a:pt x="61913" y="1957388"/>
                </a:lnTo>
                <a:lnTo>
                  <a:pt x="57150" y="1968500"/>
                </a:lnTo>
                <a:lnTo>
                  <a:pt x="52388" y="1979613"/>
                </a:lnTo>
                <a:lnTo>
                  <a:pt x="50800" y="1987550"/>
                </a:lnTo>
                <a:lnTo>
                  <a:pt x="49213" y="1993900"/>
                </a:lnTo>
                <a:lnTo>
                  <a:pt x="44450" y="2000250"/>
                </a:lnTo>
                <a:lnTo>
                  <a:pt x="39688" y="2006600"/>
                </a:lnTo>
                <a:lnTo>
                  <a:pt x="38100" y="2012950"/>
                </a:lnTo>
                <a:lnTo>
                  <a:pt x="38100" y="2025650"/>
                </a:lnTo>
                <a:lnTo>
                  <a:pt x="36513" y="2032000"/>
                </a:lnTo>
                <a:lnTo>
                  <a:pt x="31750" y="2038350"/>
                </a:lnTo>
                <a:lnTo>
                  <a:pt x="25400" y="2043113"/>
                </a:lnTo>
                <a:lnTo>
                  <a:pt x="19050" y="2044700"/>
                </a:lnTo>
                <a:lnTo>
                  <a:pt x="6350" y="2044700"/>
                </a:lnTo>
                <a:lnTo>
                  <a:pt x="1588" y="2046288"/>
                </a:lnTo>
                <a:lnTo>
                  <a:pt x="0" y="2051050"/>
                </a:lnTo>
                <a:lnTo>
                  <a:pt x="0" y="2057400"/>
                </a:lnTo>
              </a:path>
            </a:pathLst>
          </a:custGeom>
          <a:ln w="28575" cap="flat" cmpd="sng" algn="ctr">
            <a:solidFill>
              <a:srgbClr val="00C4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52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Use Order of operations to solve the equation for the value of x.</a:t>
                </a:r>
              </a:p>
              <a:p>
                <a:pPr marL="0" indent="0">
                  <a:buNone/>
                </a:pPr>
                <a:endParaRPr lang="en-US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5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−2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=4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+3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Distribute 5: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5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−10=4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+3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Combine like terms:</a:t>
                </a:r>
                <a:r>
                  <a:rPr lang="en-US" dirty="0"/>
                  <a:t> 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5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−10</m:t>
                    </m:r>
                    <m:r>
                      <a:rPr lang="en-US" b="0" i="0" smtClean="0">
                        <a:latin typeface="Cambria Math"/>
                      </a:rPr>
                      <m:t>=4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x</m:t>
                    </m:r>
                    <m:r>
                      <a:rPr lang="en-US" b="0" i="0" smtClean="0">
                        <a:latin typeface="Cambria Math"/>
                      </a:rPr>
                      <m:t>+3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Solve for x: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=13</m:t>
                    </m:r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704" t="-28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reeform 3"/>
          <p:cNvSpPr/>
          <p:nvPr/>
        </p:nvSpPr>
        <p:spPr>
          <a:xfrm>
            <a:off x="5943600" y="5193506"/>
            <a:ext cx="128588" cy="42863"/>
          </a:xfrm>
          <a:custGeom>
            <a:avLst/>
            <a:gdLst/>
            <a:ahLst/>
            <a:cxnLst/>
            <a:rect l="0" t="0" r="0" b="0"/>
            <a:pathLst>
              <a:path w="228601" h="76201">
                <a:moveTo>
                  <a:pt x="0" y="0"/>
                </a:moveTo>
                <a:lnTo>
                  <a:pt x="0" y="6350"/>
                </a:lnTo>
                <a:lnTo>
                  <a:pt x="1588" y="12700"/>
                </a:lnTo>
                <a:lnTo>
                  <a:pt x="6350" y="19050"/>
                </a:lnTo>
                <a:lnTo>
                  <a:pt x="12700" y="23813"/>
                </a:lnTo>
                <a:lnTo>
                  <a:pt x="19050" y="25400"/>
                </a:lnTo>
                <a:lnTo>
                  <a:pt x="23813" y="26988"/>
                </a:lnTo>
                <a:lnTo>
                  <a:pt x="25400" y="31750"/>
                </a:lnTo>
                <a:lnTo>
                  <a:pt x="26988" y="36513"/>
                </a:lnTo>
                <a:lnTo>
                  <a:pt x="31750" y="38100"/>
                </a:lnTo>
                <a:lnTo>
                  <a:pt x="44450" y="38100"/>
                </a:lnTo>
                <a:lnTo>
                  <a:pt x="57150" y="38100"/>
                </a:lnTo>
                <a:lnTo>
                  <a:pt x="69850" y="38100"/>
                </a:lnTo>
                <a:lnTo>
                  <a:pt x="82550" y="38100"/>
                </a:lnTo>
                <a:lnTo>
                  <a:pt x="95250" y="38100"/>
                </a:lnTo>
                <a:lnTo>
                  <a:pt x="100013" y="39688"/>
                </a:lnTo>
                <a:lnTo>
                  <a:pt x="101600" y="44450"/>
                </a:lnTo>
                <a:lnTo>
                  <a:pt x="103188" y="49213"/>
                </a:lnTo>
                <a:lnTo>
                  <a:pt x="107950" y="50800"/>
                </a:lnTo>
                <a:lnTo>
                  <a:pt x="127000" y="50800"/>
                </a:lnTo>
                <a:lnTo>
                  <a:pt x="152400" y="50800"/>
                </a:lnTo>
                <a:lnTo>
                  <a:pt x="163513" y="52388"/>
                </a:lnTo>
                <a:lnTo>
                  <a:pt x="171450" y="57150"/>
                </a:lnTo>
                <a:lnTo>
                  <a:pt x="177800" y="61913"/>
                </a:lnTo>
                <a:lnTo>
                  <a:pt x="184150" y="63500"/>
                </a:lnTo>
                <a:lnTo>
                  <a:pt x="190500" y="65088"/>
                </a:lnTo>
                <a:lnTo>
                  <a:pt x="196850" y="69850"/>
                </a:lnTo>
                <a:lnTo>
                  <a:pt x="204788" y="74613"/>
                </a:lnTo>
                <a:lnTo>
                  <a:pt x="215900" y="76200"/>
                </a:lnTo>
                <a:lnTo>
                  <a:pt x="228600" y="76200"/>
                </a:lnTo>
              </a:path>
            </a:pathLst>
          </a:custGeom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6143625" y="5086350"/>
            <a:ext cx="150019" cy="85726"/>
          </a:xfrm>
          <a:custGeom>
            <a:avLst/>
            <a:gdLst/>
            <a:ahLst/>
            <a:cxnLst/>
            <a:rect l="0" t="0" r="0" b="0"/>
            <a:pathLst>
              <a:path w="266701" h="152401">
                <a:moveTo>
                  <a:pt x="0" y="0"/>
                </a:moveTo>
                <a:lnTo>
                  <a:pt x="0" y="6350"/>
                </a:lnTo>
                <a:lnTo>
                  <a:pt x="0" y="19050"/>
                </a:lnTo>
                <a:lnTo>
                  <a:pt x="0" y="31750"/>
                </a:lnTo>
                <a:lnTo>
                  <a:pt x="0" y="44450"/>
                </a:lnTo>
                <a:lnTo>
                  <a:pt x="0" y="63500"/>
                </a:lnTo>
                <a:lnTo>
                  <a:pt x="0" y="82550"/>
                </a:lnTo>
                <a:lnTo>
                  <a:pt x="0" y="95250"/>
                </a:lnTo>
                <a:lnTo>
                  <a:pt x="0" y="107950"/>
                </a:lnTo>
                <a:lnTo>
                  <a:pt x="0" y="120650"/>
                </a:lnTo>
                <a:lnTo>
                  <a:pt x="0" y="133350"/>
                </a:lnTo>
                <a:lnTo>
                  <a:pt x="1588" y="139700"/>
                </a:lnTo>
                <a:lnTo>
                  <a:pt x="6350" y="146050"/>
                </a:lnTo>
                <a:lnTo>
                  <a:pt x="12700" y="150813"/>
                </a:lnTo>
                <a:lnTo>
                  <a:pt x="19050" y="152400"/>
                </a:lnTo>
                <a:lnTo>
                  <a:pt x="31750" y="152400"/>
                </a:lnTo>
                <a:lnTo>
                  <a:pt x="44450" y="152400"/>
                </a:lnTo>
                <a:lnTo>
                  <a:pt x="63500" y="152400"/>
                </a:lnTo>
                <a:lnTo>
                  <a:pt x="82550" y="152400"/>
                </a:lnTo>
                <a:lnTo>
                  <a:pt x="101600" y="152400"/>
                </a:lnTo>
                <a:lnTo>
                  <a:pt x="127000" y="152400"/>
                </a:lnTo>
                <a:lnTo>
                  <a:pt x="146050" y="152400"/>
                </a:lnTo>
                <a:lnTo>
                  <a:pt x="158750" y="152400"/>
                </a:lnTo>
                <a:lnTo>
                  <a:pt x="165100" y="150813"/>
                </a:lnTo>
                <a:lnTo>
                  <a:pt x="171450" y="146050"/>
                </a:lnTo>
                <a:lnTo>
                  <a:pt x="177800" y="141288"/>
                </a:lnTo>
                <a:lnTo>
                  <a:pt x="184150" y="139700"/>
                </a:lnTo>
                <a:lnTo>
                  <a:pt x="188913" y="138113"/>
                </a:lnTo>
                <a:lnTo>
                  <a:pt x="190500" y="133350"/>
                </a:lnTo>
                <a:lnTo>
                  <a:pt x="193675" y="128588"/>
                </a:lnTo>
                <a:lnTo>
                  <a:pt x="203200" y="127000"/>
                </a:lnTo>
                <a:lnTo>
                  <a:pt x="212725" y="125413"/>
                </a:lnTo>
                <a:lnTo>
                  <a:pt x="215900" y="120650"/>
                </a:lnTo>
                <a:lnTo>
                  <a:pt x="217488" y="115888"/>
                </a:lnTo>
                <a:lnTo>
                  <a:pt x="222250" y="114300"/>
                </a:lnTo>
                <a:lnTo>
                  <a:pt x="234950" y="114300"/>
                </a:lnTo>
                <a:lnTo>
                  <a:pt x="239713" y="112713"/>
                </a:lnTo>
                <a:lnTo>
                  <a:pt x="241300" y="107950"/>
                </a:lnTo>
                <a:lnTo>
                  <a:pt x="242888" y="103188"/>
                </a:lnTo>
                <a:lnTo>
                  <a:pt x="247650" y="101600"/>
                </a:lnTo>
                <a:lnTo>
                  <a:pt x="260350" y="101600"/>
                </a:lnTo>
                <a:lnTo>
                  <a:pt x="265113" y="100013"/>
                </a:lnTo>
                <a:lnTo>
                  <a:pt x="266700" y="95250"/>
                </a:lnTo>
                <a:lnTo>
                  <a:pt x="266700" y="82550"/>
                </a:lnTo>
                <a:lnTo>
                  <a:pt x="266700" y="69850"/>
                </a:lnTo>
                <a:lnTo>
                  <a:pt x="266700" y="63500"/>
                </a:lnTo>
              </a:path>
            </a:pathLst>
          </a:custGeom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6293644" y="5036344"/>
            <a:ext cx="42863" cy="314326"/>
          </a:xfrm>
          <a:custGeom>
            <a:avLst/>
            <a:gdLst/>
            <a:ahLst/>
            <a:cxnLst/>
            <a:rect l="0" t="0" r="0" b="0"/>
            <a:pathLst>
              <a:path w="76201" h="558801">
                <a:moveTo>
                  <a:pt x="0" y="0"/>
                </a:moveTo>
                <a:lnTo>
                  <a:pt x="0" y="6350"/>
                </a:lnTo>
                <a:lnTo>
                  <a:pt x="0" y="19050"/>
                </a:lnTo>
                <a:lnTo>
                  <a:pt x="0" y="31750"/>
                </a:lnTo>
                <a:lnTo>
                  <a:pt x="0" y="44450"/>
                </a:lnTo>
                <a:lnTo>
                  <a:pt x="0" y="63500"/>
                </a:lnTo>
                <a:lnTo>
                  <a:pt x="0" y="88900"/>
                </a:lnTo>
                <a:lnTo>
                  <a:pt x="0" y="114300"/>
                </a:lnTo>
                <a:lnTo>
                  <a:pt x="0" y="133350"/>
                </a:lnTo>
                <a:lnTo>
                  <a:pt x="0" y="158750"/>
                </a:lnTo>
                <a:lnTo>
                  <a:pt x="0" y="203200"/>
                </a:lnTo>
                <a:lnTo>
                  <a:pt x="1588" y="227013"/>
                </a:lnTo>
                <a:lnTo>
                  <a:pt x="6350" y="247650"/>
                </a:lnTo>
                <a:lnTo>
                  <a:pt x="11113" y="265113"/>
                </a:lnTo>
                <a:lnTo>
                  <a:pt x="12700" y="279400"/>
                </a:lnTo>
                <a:lnTo>
                  <a:pt x="12700" y="304800"/>
                </a:lnTo>
                <a:lnTo>
                  <a:pt x="14288" y="319088"/>
                </a:lnTo>
                <a:lnTo>
                  <a:pt x="19050" y="336550"/>
                </a:lnTo>
                <a:lnTo>
                  <a:pt x="31750" y="368300"/>
                </a:lnTo>
                <a:lnTo>
                  <a:pt x="44450" y="400050"/>
                </a:lnTo>
                <a:lnTo>
                  <a:pt x="49213" y="417513"/>
                </a:lnTo>
                <a:lnTo>
                  <a:pt x="50800" y="431800"/>
                </a:lnTo>
                <a:lnTo>
                  <a:pt x="50800" y="457200"/>
                </a:lnTo>
                <a:lnTo>
                  <a:pt x="50800" y="482600"/>
                </a:lnTo>
                <a:lnTo>
                  <a:pt x="50800" y="508000"/>
                </a:lnTo>
                <a:lnTo>
                  <a:pt x="52388" y="519113"/>
                </a:lnTo>
                <a:lnTo>
                  <a:pt x="57150" y="527050"/>
                </a:lnTo>
                <a:lnTo>
                  <a:pt x="61913" y="533400"/>
                </a:lnTo>
                <a:lnTo>
                  <a:pt x="63500" y="539750"/>
                </a:lnTo>
                <a:lnTo>
                  <a:pt x="65088" y="544513"/>
                </a:lnTo>
                <a:lnTo>
                  <a:pt x="69850" y="546100"/>
                </a:lnTo>
                <a:lnTo>
                  <a:pt x="74613" y="547688"/>
                </a:lnTo>
                <a:lnTo>
                  <a:pt x="76200" y="552450"/>
                </a:lnTo>
                <a:lnTo>
                  <a:pt x="76200" y="558800"/>
                </a:lnTo>
              </a:path>
            </a:pathLst>
          </a:custGeom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6443663" y="5057775"/>
            <a:ext cx="107157" cy="271463"/>
          </a:xfrm>
          <a:custGeom>
            <a:avLst/>
            <a:gdLst/>
            <a:ahLst/>
            <a:cxnLst/>
            <a:rect l="0" t="0" r="0" b="0"/>
            <a:pathLst>
              <a:path w="190501" h="482601">
                <a:moveTo>
                  <a:pt x="190500" y="0"/>
                </a:moveTo>
                <a:lnTo>
                  <a:pt x="190500" y="6350"/>
                </a:lnTo>
                <a:lnTo>
                  <a:pt x="188913" y="12700"/>
                </a:lnTo>
                <a:lnTo>
                  <a:pt x="184150" y="19050"/>
                </a:lnTo>
                <a:lnTo>
                  <a:pt x="171450" y="31750"/>
                </a:lnTo>
                <a:lnTo>
                  <a:pt x="166688" y="38100"/>
                </a:lnTo>
                <a:lnTo>
                  <a:pt x="165100" y="44450"/>
                </a:lnTo>
                <a:lnTo>
                  <a:pt x="165100" y="57150"/>
                </a:lnTo>
                <a:lnTo>
                  <a:pt x="165100" y="69850"/>
                </a:lnTo>
                <a:lnTo>
                  <a:pt x="163513" y="76200"/>
                </a:lnTo>
                <a:lnTo>
                  <a:pt x="158750" y="82550"/>
                </a:lnTo>
                <a:lnTo>
                  <a:pt x="146050" y="95250"/>
                </a:lnTo>
                <a:lnTo>
                  <a:pt x="141288" y="101600"/>
                </a:lnTo>
                <a:lnTo>
                  <a:pt x="139700" y="107950"/>
                </a:lnTo>
                <a:lnTo>
                  <a:pt x="139700" y="120650"/>
                </a:lnTo>
                <a:lnTo>
                  <a:pt x="138113" y="127000"/>
                </a:lnTo>
                <a:lnTo>
                  <a:pt x="133350" y="133350"/>
                </a:lnTo>
                <a:lnTo>
                  <a:pt x="128588" y="141288"/>
                </a:lnTo>
                <a:lnTo>
                  <a:pt x="127000" y="152400"/>
                </a:lnTo>
                <a:lnTo>
                  <a:pt x="122238" y="165100"/>
                </a:lnTo>
                <a:lnTo>
                  <a:pt x="107950" y="177800"/>
                </a:lnTo>
                <a:lnTo>
                  <a:pt x="93663" y="188913"/>
                </a:lnTo>
                <a:lnTo>
                  <a:pt x="88900" y="196850"/>
                </a:lnTo>
                <a:lnTo>
                  <a:pt x="88900" y="215900"/>
                </a:lnTo>
                <a:lnTo>
                  <a:pt x="87313" y="228600"/>
                </a:lnTo>
                <a:lnTo>
                  <a:pt x="82550" y="241300"/>
                </a:lnTo>
                <a:lnTo>
                  <a:pt x="77788" y="252413"/>
                </a:lnTo>
                <a:lnTo>
                  <a:pt x="76200" y="260350"/>
                </a:lnTo>
                <a:lnTo>
                  <a:pt x="73025" y="268288"/>
                </a:lnTo>
                <a:lnTo>
                  <a:pt x="63500" y="279400"/>
                </a:lnTo>
                <a:lnTo>
                  <a:pt x="53975" y="292100"/>
                </a:lnTo>
                <a:lnTo>
                  <a:pt x="50800" y="304800"/>
                </a:lnTo>
                <a:lnTo>
                  <a:pt x="49213" y="317500"/>
                </a:lnTo>
                <a:lnTo>
                  <a:pt x="44450" y="330200"/>
                </a:lnTo>
                <a:lnTo>
                  <a:pt x="38100" y="341313"/>
                </a:lnTo>
                <a:lnTo>
                  <a:pt x="31750" y="349250"/>
                </a:lnTo>
                <a:lnTo>
                  <a:pt x="19050" y="361950"/>
                </a:lnTo>
                <a:lnTo>
                  <a:pt x="14288" y="369888"/>
                </a:lnTo>
                <a:lnTo>
                  <a:pt x="12700" y="381000"/>
                </a:lnTo>
                <a:lnTo>
                  <a:pt x="12700" y="406400"/>
                </a:lnTo>
                <a:lnTo>
                  <a:pt x="11113" y="417513"/>
                </a:lnTo>
                <a:lnTo>
                  <a:pt x="6350" y="425450"/>
                </a:lnTo>
                <a:lnTo>
                  <a:pt x="1588" y="431800"/>
                </a:lnTo>
                <a:lnTo>
                  <a:pt x="0" y="438150"/>
                </a:lnTo>
                <a:lnTo>
                  <a:pt x="0" y="450850"/>
                </a:lnTo>
                <a:lnTo>
                  <a:pt x="0" y="463550"/>
                </a:lnTo>
                <a:lnTo>
                  <a:pt x="0" y="476250"/>
                </a:lnTo>
                <a:lnTo>
                  <a:pt x="0" y="482600"/>
                </a:lnTo>
              </a:path>
            </a:pathLst>
          </a:custGeom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6422231" y="5129213"/>
            <a:ext cx="150019" cy="221457"/>
          </a:xfrm>
          <a:custGeom>
            <a:avLst/>
            <a:gdLst/>
            <a:ahLst/>
            <a:cxnLst/>
            <a:rect l="0" t="0" r="0" b="0"/>
            <a:pathLst>
              <a:path w="266701" h="393701">
                <a:moveTo>
                  <a:pt x="0" y="0"/>
                </a:moveTo>
                <a:lnTo>
                  <a:pt x="0" y="6350"/>
                </a:lnTo>
                <a:lnTo>
                  <a:pt x="1588" y="12700"/>
                </a:lnTo>
                <a:lnTo>
                  <a:pt x="6350" y="19050"/>
                </a:lnTo>
                <a:lnTo>
                  <a:pt x="11113" y="25400"/>
                </a:lnTo>
                <a:lnTo>
                  <a:pt x="12700" y="31750"/>
                </a:lnTo>
                <a:lnTo>
                  <a:pt x="14288" y="38100"/>
                </a:lnTo>
                <a:lnTo>
                  <a:pt x="19050" y="44450"/>
                </a:lnTo>
                <a:lnTo>
                  <a:pt x="23813" y="50800"/>
                </a:lnTo>
                <a:lnTo>
                  <a:pt x="25400" y="57150"/>
                </a:lnTo>
                <a:lnTo>
                  <a:pt x="25400" y="69850"/>
                </a:lnTo>
                <a:lnTo>
                  <a:pt x="26988" y="76200"/>
                </a:lnTo>
                <a:lnTo>
                  <a:pt x="31750" y="82550"/>
                </a:lnTo>
                <a:lnTo>
                  <a:pt x="36513" y="88900"/>
                </a:lnTo>
                <a:lnTo>
                  <a:pt x="38100" y="95250"/>
                </a:lnTo>
                <a:lnTo>
                  <a:pt x="38100" y="114300"/>
                </a:lnTo>
                <a:lnTo>
                  <a:pt x="41275" y="125413"/>
                </a:lnTo>
                <a:lnTo>
                  <a:pt x="50800" y="133350"/>
                </a:lnTo>
                <a:lnTo>
                  <a:pt x="61913" y="139700"/>
                </a:lnTo>
                <a:lnTo>
                  <a:pt x="69850" y="146050"/>
                </a:lnTo>
                <a:lnTo>
                  <a:pt x="76200" y="153988"/>
                </a:lnTo>
                <a:lnTo>
                  <a:pt x="82550" y="165100"/>
                </a:lnTo>
                <a:lnTo>
                  <a:pt x="95250" y="190500"/>
                </a:lnTo>
                <a:lnTo>
                  <a:pt x="107950" y="215900"/>
                </a:lnTo>
                <a:lnTo>
                  <a:pt x="115888" y="227013"/>
                </a:lnTo>
                <a:lnTo>
                  <a:pt x="127000" y="234950"/>
                </a:lnTo>
                <a:lnTo>
                  <a:pt x="138113" y="241300"/>
                </a:lnTo>
                <a:lnTo>
                  <a:pt x="146050" y="247650"/>
                </a:lnTo>
                <a:lnTo>
                  <a:pt x="152400" y="255588"/>
                </a:lnTo>
                <a:lnTo>
                  <a:pt x="158750" y="266700"/>
                </a:lnTo>
                <a:lnTo>
                  <a:pt x="165100" y="276225"/>
                </a:lnTo>
                <a:lnTo>
                  <a:pt x="171450" y="279400"/>
                </a:lnTo>
                <a:lnTo>
                  <a:pt x="176213" y="280988"/>
                </a:lnTo>
                <a:lnTo>
                  <a:pt x="177800" y="285750"/>
                </a:lnTo>
                <a:lnTo>
                  <a:pt x="179388" y="292100"/>
                </a:lnTo>
                <a:lnTo>
                  <a:pt x="184150" y="298450"/>
                </a:lnTo>
                <a:lnTo>
                  <a:pt x="188913" y="304800"/>
                </a:lnTo>
                <a:lnTo>
                  <a:pt x="190500" y="311150"/>
                </a:lnTo>
                <a:lnTo>
                  <a:pt x="192088" y="315913"/>
                </a:lnTo>
                <a:lnTo>
                  <a:pt x="196850" y="317500"/>
                </a:lnTo>
                <a:lnTo>
                  <a:pt x="201613" y="319088"/>
                </a:lnTo>
                <a:lnTo>
                  <a:pt x="203200" y="323850"/>
                </a:lnTo>
                <a:lnTo>
                  <a:pt x="204788" y="330200"/>
                </a:lnTo>
                <a:lnTo>
                  <a:pt x="209550" y="336550"/>
                </a:lnTo>
                <a:lnTo>
                  <a:pt x="217488" y="342900"/>
                </a:lnTo>
                <a:lnTo>
                  <a:pt x="228600" y="349250"/>
                </a:lnTo>
                <a:lnTo>
                  <a:pt x="238125" y="355600"/>
                </a:lnTo>
                <a:lnTo>
                  <a:pt x="241300" y="361950"/>
                </a:lnTo>
                <a:lnTo>
                  <a:pt x="242888" y="366713"/>
                </a:lnTo>
                <a:lnTo>
                  <a:pt x="247650" y="368300"/>
                </a:lnTo>
                <a:lnTo>
                  <a:pt x="252413" y="369888"/>
                </a:lnTo>
                <a:lnTo>
                  <a:pt x="254000" y="374650"/>
                </a:lnTo>
                <a:lnTo>
                  <a:pt x="254000" y="387350"/>
                </a:lnTo>
                <a:lnTo>
                  <a:pt x="255588" y="392113"/>
                </a:lnTo>
                <a:lnTo>
                  <a:pt x="260350" y="393700"/>
                </a:lnTo>
                <a:lnTo>
                  <a:pt x="266700" y="393700"/>
                </a:lnTo>
              </a:path>
            </a:pathLst>
          </a:custGeom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093369" y="5150644"/>
            <a:ext cx="142876" cy="7144"/>
          </a:xfrm>
          <a:custGeom>
            <a:avLst/>
            <a:gdLst/>
            <a:ahLst/>
            <a:cxnLst/>
            <a:rect l="0" t="0" r="0" b="0"/>
            <a:pathLst>
              <a:path w="254001" h="12701">
                <a:moveTo>
                  <a:pt x="0" y="0"/>
                </a:moveTo>
                <a:lnTo>
                  <a:pt x="0" y="6350"/>
                </a:lnTo>
                <a:lnTo>
                  <a:pt x="1588" y="11113"/>
                </a:lnTo>
                <a:lnTo>
                  <a:pt x="6350" y="12700"/>
                </a:lnTo>
                <a:lnTo>
                  <a:pt x="25400" y="12700"/>
                </a:lnTo>
                <a:lnTo>
                  <a:pt x="44450" y="12700"/>
                </a:lnTo>
                <a:lnTo>
                  <a:pt x="57150" y="12700"/>
                </a:lnTo>
                <a:lnTo>
                  <a:pt x="76200" y="12700"/>
                </a:lnTo>
                <a:lnTo>
                  <a:pt x="101600" y="12700"/>
                </a:lnTo>
                <a:lnTo>
                  <a:pt x="120650" y="12700"/>
                </a:lnTo>
                <a:lnTo>
                  <a:pt x="139700" y="12700"/>
                </a:lnTo>
                <a:lnTo>
                  <a:pt x="158750" y="12700"/>
                </a:lnTo>
                <a:lnTo>
                  <a:pt x="171450" y="12700"/>
                </a:lnTo>
                <a:lnTo>
                  <a:pt x="190500" y="12700"/>
                </a:lnTo>
                <a:lnTo>
                  <a:pt x="209550" y="12700"/>
                </a:lnTo>
                <a:lnTo>
                  <a:pt x="222250" y="12700"/>
                </a:lnTo>
                <a:lnTo>
                  <a:pt x="234950" y="12700"/>
                </a:lnTo>
                <a:lnTo>
                  <a:pt x="247650" y="12700"/>
                </a:lnTo>
                <a:lnTo>
                  <a:pt x="254000" y="12700"/>
                </a:lnTo>
              </a:path>
            </a:pathLst>
          </a:custGeom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307681" y="5043488"/>
            <a:ext cx="85726" cy="114301"/>
          </a:xfrm>
          <a:custGeom>
            <a:avLst/>
            <a:gdLst/>
            <a:ahLst/>
            <a:cxnLst/>
            <a:rect l="0" t="0" r="0" b="0"/>
            <a:pathLst>
              <a:path w="152401" h="203201">
                <a:moveTo>
                  <a:pt x="12700" y="0"/>
                </a:moveTo>
                <a:lnTo>
                  <a:pt x="12700" y="6350"/>
                </a:lnTo>
                <a:lnTo>
                  <a:pt x="12700" y="19050"/>
                </a:lnTo>
                <a:lnTo>
                  <a:pt x="12700" y="38100"/>
                </a:lnTo>
                <a:lnTo>
                  <a:pt x="12700" y="63500"/>
                </a:lnTo>
                <a:lnTo>
                  <a:pt x="12700" y="88900"/>
                </a:lnTo>
                <a:lnTo>
                  <a:pt x="12700" y="107950"/>
                </a:lnTo>
                <a:lnTo>
                  <a:pt x="12700" y="127000"/>
                </a:lnTo>
                <a:lnTo>
                  <a:pt x="11113" y="138113"/>
                </a:lnTo>
                <a:lnTo>
                  <a:pt x="6350" y="146050"/>
                </a:lnTo>
                <a:lnTo>
                  <a:pt x="1588" y="152400"/>
                </a:lnTo>
                <a:lnTo>
                  <a:pt x="0" y="158750"/>
                </a:lnTo>
                <a:lnTo>
                  <a:pt x="0" y="171450"/>
                </a:lnTo>
                <a:lnTo>
                  <a:pt x="0" y="184150"/>
                </a:lnTo>
                <a:lnTo>
                  <a:pt x="0" y="196850"/>
                </a:lnTo>
                <a:lnTo>
                  <a:pt x="1588" y="201613"/>
                </a:lnTo>
                <a:lnTo>
                  <a:pt x="6350" y="203200"/>
                </a:lnTo>
                <a:lnTo>
                  <a:pt x="31750" y="203200"/>
                </a:lnTo>
                <a:lnTo>
                  <a:pt x="57150" y="203200"/>
                </a:lnTo>
                <a:lnTo>
                  <a:pt x="76200" y="203200"/>
                </a:lnTo>
                <a:lnTo>
                  <a:pt x="95250" y="203200"/>
                </a:lnTo>
                <a:lnTo>
                  <a:pt x="100013" y="201613"/>
                </a:lnTo>
                <a:lnTo>
                  <a:pt x="101600" y="196850"/>
                </a:lnTo>
                <a:lnTo>
                  <a:pt x="103188" y="192088"/>
                </a:lnTo>
                <a:lnTo>
                  <a:pt x="107950" y="190500"/>
                </a:lnTo>
                <a:lnTo>
                  <a:pt x="114300" y="188913"/>
                </a:lnTo>
                <a:lnTo>
                  <a:pt x="120650" y="184150"/>
                </a:lnTo>
                <a:lnTo>
                  <a:pt x="127000" y="179388"/>
                </a:lnTo>
                <a:lnTo>
                  <a:pt x="133350" y="177800"/>
                </a:lnTo>
                <a:lnTo>
                  <a:pt x="139700" y="176213"/>
                </a:lnTo>
                <a:lnTo>
                  <a:pt x="146050" y="171450"/>
                </a:lnTo>
                <a:lnTo>
                  <a:pt x="152400" y="165100"/>
                </a:lnTo>
              </a:path>
            </a:pathLst>
          </a:custGeom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414838" y="5043488"/>
            <a:ext cx="21432" cy="250032"/>
          </a:xfrm>
          <a:custGeom>
            <a:avLst/>
            <a:gdLst/>
            <a:ahLst/>
            <a:cxnLst/>
            <a:rect l="0" t="0" r="0" b="0"/>
            <a:pathLst>
              <a:path w="38101" h="444501">
                <a:moveTo>
                  <a:pt x="38100" y="0"/>
                </a:moveTo>
                <a:lnTo>
                  <a:pt x="38100" y="6350"/>
                </a:lnTo>
                <a:lnTo>
                  <a:pt x="36513" y="12700"/>
                </a:lnTo>
                <a:lnTo>
                  <a:pt x="31750" y="19050"/>
                </a:lnTo>
                <a:lnTo>
                  <a:pt x="26988" y="26988"/>
                </a:lnTo>
                <a:lnTo>
                  <a:pt x="25400" y="38100"/>
                </a:lnTo>
                <a:lnTo>
                  <a:pt x="25400" y="57150"/>
                </a:lnTo>
                <a:lnTo>
                  <a:pt x="25400" y="69850"/>
                </a:lnTo>
                <a:lnTo>
                  <a:pt x="25400" y="95250"/>
                </a:lnTo>
                <a:lnTo>
                  <a:pt x="25400" y="127000"/>
                </a:lnTo>
                <a:lnTo>
                  <a:pt x="23813" y="139700"/>
                </a:lnTo>
                <a:lnTo>
                  <a:pt x="19050" y="152400"/>
                </a:lnTo>
                <a:lnTo>
                  <a:pt x="12700" y="163513"/>
                </a:lnTo>
                <a:lnTo>
                  <a:pt x="6350" y="171450"/>
                </a:lnTo>
                <a:lnTo>
                  <a:pt x="1588" y="180975"/>
                </a:lnTo>
                <a:lnTo>
                  <a:pt x="0" y="196850"/>
                </a:lnTo>
                <a:lnTo>
                  <a:pt x="0" y="222250"/>
                </a:lnTo>
                <a:lnTo>
                  <a:pt x="0" y="234950"/>
                </a:lnTo>
                <a:lnTo>
                  <a:pt x="0" y="254000"/>
                </a:lnTo>
                <a:lnTo>
                  <a:pt x="0" y="279400"/>
                </a:lnTo>
                <a:lnTo>
                  <a:pt x="0" y="298450"/>
                </a:lnTo>
                <a:lnTo>
                  <a:pt x="0" y="317500"/>
                </a:lnTo>
                <a:lnTo>
                  <a:pt x="0" y="336550"/>
                </a:lnTo>
                <a:lnTo>
                  <a:pt x="0" y="349250"/>
                </a:lnTo>
                <a:lnTo>
                  <a:pt x="0" y="361950"/>
                </a:lnTo>
                <a:lnTo>
                  <a:pt x="0" y="387350"/>
                </a:lnTo>
                <a:lnTo>
                  <a:pt x="0" y="412750"/>
                </a:lnTo>
                <a:lnTo>
                  <a:pt x="0" y="425450"/>
                </a:lnTo>
                <a:lnTo>
                  <a:pt x="0" y="438150"/>
                </a:lnTo>
                <a:lnTo>
                  <a:pt x="0" y="444500"/>
                </a:lnTo>
              </a:path>
            </a:pathLst>
          </a:custGeom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614863" y="5057775"/>
            <a:ext cx="121444" cy="228601"/>
          </a:xfrm>
          <a:custGeom>
            <a:avLst/>
            <a:gdLst/>
            <a:ahLst/>
            <a:cxnLst/>
            <a:rect l="0" t="0" r="0" b="0"/>
            <a:pathLst>
              <a:path w="215901" h="406401">
                <a:moveTo>
                  <a:pt x="215900" y="0"/>
                </a:moveTo>
                <a:lnTo>
                  <a:pt x="215900" y="6350"/>
                </a:lnTo>
                <a:lnTo>
                  <a:pt x="214313" y="11113"/>
                </a:lnTo>
                <a:lnTo>
                  <a:pt x="209550" y="12700"/>
                </a:lnTo>
                <a:lnTo>
                  <a:pt x="204788" y="14288"/>
                </a:lnTo>
                <a:lnTo>
                  <a:pt x="203200" y="19050"/>
                </a:lnTo>
                <a:lnTo>
                  <a:pt x="201613" y="23813"/>
                </a:lnTo>
                <a:lnTo>
                  <a:pt x="196850" y="25400"/>
                </a:lnTo>
                <a:lnTo>
                  <a:pt x="192088" y="26988"/>
                </a:lnTo>
                <a:lnTo>
                  <a:pt x="190500" y="31750"/>
                </a:lnTo>
                <a:lnTo>
                  <a:pt x="188913" y="39688"/>
                </a:lnTo>
                <a:lnTo>
                  <a:pt x="184150" y="50800"/>
                </a:lnTo>
                <a:lnTo>
                  <a:pt x="179388" y="63500"/>
                </a:lnTo>
                <a:lnTo>
                  <a:pt x="177800" y="76200"/>
                </a:lnTo>
                <a:lnTo>
                  <a:pt x="176213" y="85725"/>
                </a:lnTo>
                <a:lnTo>
                  <a:pt x="171450" y="88900"/>
                </a:lnTo>
                <a:lnTo>
                  <a:pt x="165100" y="90488"/>
                </a:lnTo>
                <a:lnTo>
                  <a:pt x="158750" y="95250"/>
                </a:lnTo>
                <a:lnTo>
                  <a:pt x="153988" y="103188"/>
                </a:lnTo>
                <a:lnTo>
                  <a:pt x="152400" y="114300"/>
                </a:lnTo>
                <a:lnTo>
                  <a:pt x="152400" y="133350"/>
                </a:lnTo>
                <a:lnTo>
                  <a:pt x="150813" y="139700"/>
                </a:lnTo>
                <a:lnTo>
                  <a:pt x="146050" y="146050"/>
                </a:lnTo>
                <a:lnTo>
                  <a:pt x="133350" y="158750"/>
                </a:lnTo>
                <a:lnTo>
                  <a:pt x="128588" y="165100"/>
                </a:lnTo>
                <a:lnTo>
                  <a:pt x="127000" y="171450"/>
                </a:lnTo>
                <a:lnTo>
                  <a:pt x="125413" y="176213"/>
                </a:lnTo>
                <a:lnTo>
                  <a:pt x="120650" y="177800"/>
                </a:lnTo>
                <a:lnTo>
                  <a:pt x="115888" y="179388"/>
                </a:lnTo>
                <a:lnTo>
                  <a:pt x="114300" y="184150"/>
                </a:lnTo>
                <a:lnTo>
                  <a:pt x="112713" y="192088"/>
                </a:lnTo>
                <a:lnTo>
                  <a:pt x="107950" y="203200"/>
                </a:lnTo>
                <a:lnTo>
                  <a:pt x="101600" y="214313"/>
                </a:lnTo>
                <a:lnTo>
                  <a:pt x="95250" y="222250"/>
                </a:lnTo>
                <a:lnTo>
                  <a:pt x="90488" y="228600"/>
                </a:lnTo>
                <a:lnTo>
                  <a:pt x="88900" y="234950"/>
                </a:lnTo>
                <a:lnTo>
                  <a:pt x="87313" y="241300"/>
                </a:lnTo>
                <a:lnTo>
                  <a:pt x="82550" y="247650"/>
                </a:lnTo>
                <a:lnTo>
                  <a:pt x="76200" y="255588"/>
                </a:lnTo>
                <a:lnTo>
                  <a:pt x="69850" y="266700"/>
                </a:lnTo>
                <a:lnTo>
                  <a:pt x="63500" y="276225"/>
                </a:lnTo>
                <a:lnTo>
                  <a:pt x="57150" y="279400"/>
                </a:lnTo>
                <a:lnTo>
                  <a:pt x="52388" y="280988"/>
                </a:lnTo>
                <a:lnTo>
                  <a:pt x="50800" y="285750"/>
                </a:lnTo>
                <a:lnTo>
                  <a:pt x="49213" y="290513"/>
                </a:lnTo>
                <a:lnTo>
                  <a:pt x="44450" y="292100"/>
                </a:lnTo>
                <a:lnTo>
                  <a:pt x="39688" y="293688"/>
                </a:lnTo>
                <a:lnTo>
                  <a:pt x="38100" y="298450"/>
                </a:lnTo>
                <a:lnTo>
                  <a:pt x="36513" y="304800"/>
                </a:lnTo>
                <a:lnTo>
                  <a:pt x="31750" y="311150"/>
                </a:lnTo>
                <a:lnTo>
                  <a:pt x="26988" y="319088"/>
                </a:lnTo>
                <a:lnTo>
                  <a:pt x="25400" y="330200"/>
                </a:lnTo>
                <a:lnTo>
                  <a:pt x="23813" y="339725"/>
                </a:lnTo>
                <a:lnTo>
                  <a:pt x="19050" y="342900"/>
                </a:lnTo>
                <a:lnTo>
                  <a:pt x="14288" y="346075"/>
                </a:lnTo>
                <a:lnTo>
                  <a:pt x="12700" y="355600"/>
                </a:lnTo>
                <a:lnTo>
                  <a:pt x="11113" y="366713"/>
                </a:lnTo>
                <a:lnTo>
                  <a:pt x="6350" y="374650"/>
                </a:lnTo>
                <a:lnTo>
                  <a:pt x="1588" y="382588"/>
                </a:lnTo>
                <a:lnTo>
                  <a:pt x="0" y="393700"/>
                </a:lnTo>
                <a:lnTo>
                  <a:pt x="0" y="406400"/>
                </a:lnTo>
              </a:path>
            </a:pathLst>
          </a:custGeom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600575" y="5057775"/>
            <a:ext cx="171451" cy="250032"/>
          </a:xfrm>
          <a:custGeom>
            <a:avLst/>
            <a:gdLst/>
            <a:ahLst/>
            <a:cxnLst/>
            <a:rect l="0" t="0" r="0" b="0"/>
            <a:pathLst>
              <a:path w="304801" h="444501">
                <a:moveTo>
                  <a:pt x="0" y="0"/>
                </a:moveTo>
                <a:lnTo>
                  <a:pt x="6350" y="6350"/>
                </a:lnTo>
                <a:lnTo>
                  <a:pt x="12700" y="15875"/>
                </a:lnTo>
                <a:lnTo>
                  <a:pt x="19050" y="31750"/>
                </a:lnTo>
                <a:lnTo>
                  <a:pt x="26988" y="49213"/>
                </a:lnTo>
                <a:lnTo>
                  <a:pt x="38100" y="63500"/>
                </a:lnTo>
                <a:lnTo>
                  <a:pt x="57150" y="82550"/>
                </a:lnTo>
                <a:lnTo>
                  <a:pt x="76200" y="107950"/>
                </a:lnTo>
                <a:lnTo>
                  <a:pt x="85725" y="125413"/>
                </a:lnTo>
                <a:lnTo>
                  <a:pt x="88900" y="139700"/>
                </a:lnTo>
                <a:lnTo>
                  <a:pt x="92075" y="150813"/>
                </a:lnTo>
                <a:lnTo>
                  <a:pt x="101600" y="158750"/>
                </a:lnTo>
                <a:lnTo>
                  <a:pt x="111125" y="168275"/>
                </a:lnTo>
                <a:lnTo>
                  <a:pt x="114300" y="184150"/>
                </a:lnTo>
                <a:lnTo>
                  <a:pt x="119063" y="201613"/>
                </a:lnTo>
                <a:lnTo>
                  <a:pt x="133350" y="215900"/>
                </a:lnTo>
                <a:lnTo>
                  <a:pt x="150813" y="230188"/>
                </a:lnTo>
                <a:lnTo>
                  <a:pt x="165100" y="247650"/>
                </a:lnTo>
                <a:lnTo>
                  <a:pt x="176213" y="266700"/>
                </a:lnTo>
                <a:lnTo>
                  <a:pt x="184150" y="285750"/>
                </a:lnTo>
                <a:lnTo>
                  <a:pt x="193675" y="304800"/>
                </a:lnTo>
                <a:lnTo>
                  <a:pt x="209550" y="323850"/>
                </a:lnTo>
                <a:lnTo>
                  <a:pt x="234950" y="349250"/>
                </a:lnTo>
                <a:lnTo>
                  <a:pt x="247650" y="361950"/>
                </a:lnTo>
                <a:lnTo>
                  <a:pt x="252413" y="368300"/>
                </a:lnTo>
                <a:lnTo>
                  <a:pt x="254000" y="374650"/>
                </a:lnTo>
                <a:lnTo>
                  <a:pt x="257175" y="381000"/>
                </a:lnTo>
                <a:lnTo>
                  <a:pt x="266700" y="387350"/>
                </a:lnTo>
                <a:lnTo>
                  <a:pt x="276225" y="393700"/>
                </a:lnTo>
                <a:lnTo>
                  <a:pt x="279400" y="400050"/>
                </a:lnTo>
                <a:lnTo>
                  <a:pt x="279400" y="412750"/>
                </a:lnTo>
                <a:lnTo>
                  <a:pt x="280988" y="417513"/>
                </a:lnTo>
                <a:lnTo>
                  <a:pt x="285750" y="419100"/>
                </a:lnTo>
                <a:lnTo>
                  <a:pt x="290513" y="420688"/>
                </a:lnTo>
                <a:lnTo>
                  <a:pt x="292100" y="425450"/>
                </a:lnTo>
                <a:lnTo>
                  <a:pt x="293688" y="430213"/>
                </a:lnTo>
                <a:lnTo>
                  <a:pt x="298450" y="431800"/>
                </a:lnTo>
                <a:lnTo>
                  <a:pt x="303213" y="433388"/>
                </a:lnTo>
                <a:lnTo>
                  <a:pt x="304800" y="438150"/>
                </a:lnTo>
                <a:lnTo>
                  <a:pt x="304800" y="444500"/>
                </a:lnTo>
              </a:path>
            </a:pathLst>
          </a:custGeom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122194" y="4493419"/>
            <a:ext cx="278607" cy="1107282"/>
          </a:xfrm>
          <a:custGeom>
            <a:avLst/>
            <a:gdLst/>
            <a:ahLst/>
            <a:cxnLst/>
            <a:rect l="0" t="0" r="0" b="0"/>
            <a:pathLst>
              <a:path w="495301" h="1968501">
                <a:moveTo>
                  <a:pt x="495300" y="0"/>
                </a:moveTo>
                <a:lnTo>
                  <a:pt x="482600" y="0"/>
                </a:lnTo>
                <a:lnTo>
                  <a:pt x="463550" y="0"/>
                </a:lnTo>
                <a:lnTo>
                  <a:pt x="457200" y="1588"/>
                </a:lnTo>
                <a:lnTo>
                  <a:pt x="450850" y="6350"/>
                </a:lnTo>
                <a:lnTo>
                  <a:pt x="444500" y="14288"/>
                </a:lnTo>
                <a:lnTo>
                  <a:pt x="438150" y="25400"/>
                </a:lnTo>
                <a:lnTo>
                  <a:pt x="419100" y="57150"/>
                </a:lnTo>
                <a:lnTo>
                  <a:pt x="407988" y="76200"/>
                </a:lnTo>
                <a:lnTo>
                  <a:pt x="400050" y="95250"/>
                </a:lnTo>
                <a:lnTo>
                  <a:pt x="390525" y="117475"/>
                </a:lnTo>
                <a:lnTo>
                  <a:pt x="374650" y="146050"/>
                </a:lnTo>
                <a:lnTo>
                  <a:pt x="357188" y="177800"/>
                </a:lnTo>
                <a:lnTo>
                  <a:pt x="342900" y="209550"/>
                </a:lnTo>
                <a:lnTo>
                  <a:pt x="328613" y="242888"/>
                </a:lnTo>
                <a:lnTo>
                  <a:pt x="311150" y="279400"/>
                </a:lnTo>
                <a:lnTo>
                  <a:pt x="293688" y="317500"/>
                </a:lnTo>
                <a:lnTo>
                  <a:pt x="279400" y="355600"/>
                </a:lnTo>
                <a:lnTo>
                  <a:pt x="265113" y="395288"/>
                </a:lnTo>
                <a:lnTo>
                  <a:pt x="247650" y="438150"/>
                </a:lnTo>
                <a:lnTo>
                  <a:pt x="230188" y="481013"/>
                </a:lnTo>
                <a:lnTo>
                  <a:pt x="215900" y="520700"/>
                </a:lnTo>
                <a:lnTo>
                  <a:pt x="203200" y="560388"/>
                </a:lnTo>
                <a:lnTo>
                  <a:pt x="190500" y="603250"/>
                </a:lnTo>
                <a:lnTo>
                  <a:pt x="177800" y="647700"/>
                </a:lnTo>
                <a:lnTo>
                  <a:pt x="165100" y="692150"/>
                </a:lnTo>
                <a:lnTo>
                  <a:pt x="152400" y="735013"/>
                </a:lnTo>
                <a:lnTo>
                  <a:pt x="139700" y="774700"/>
                </a:lnTo>
                <a:lnTo>
                  <a:pt x="127000" y="811213"/>
                </a:lnTo>
                <a:lnTo>
                  <a:pt x="114300" y="844550"/>
                </a:lnTo>
                <a:lnTo>
                  <a:pt x="104775" y="876300"/>
                </a:lnTo>
                <a:lnTo>
                  <a:pt x="101600" y="908050"/>
                </a:lnTo>
                <a:lnTo>
                  <a:pt x="100013" y="942975"/>
                </a:lnTo>
                <a:lnTo>
                  <a:pt x="95250" y="984250"/>
                </a:lnTo>
                <a:lnTo>
                  <a:pt x="88900" y="1028700"/>
                </a:lnTo>
                <a:lnTo>
                  <a:pt x="82550" y="1073150"/>
                </a:lnTo>
                <a:lnTo>
                  <a:pt x="76200" y="1120775"/>
                </a:lnTo>
                <a:lnTo>
                  <a:pt x="69850" y="1174750"/>
                </a:lnTo>
                <a:lnTo>
                  <a:pt x="63500" y="1228725"/>
                </a:lnTo>
                <a:lnTo>
                  <a:pt x="57150" y="1276350"/>
                </a:lnTo>
                <a:lnTo>
                  <a:pt x="52388" y="1320800"/>
                </a:lnTo>
                <a:lnTo>
                  <a:pt x="50800" y="1365250"/>
                </a:lnTo>
                <a:lnTo>
                  <a:pt x="50800" y="1409700"/>
                </a:lnTo>
                <a:lnTo>
                  <a:pt x="50800" y="1454150"/>
                </a:lnTo>
                <a:lnTo>
                  <a:pt x="50800" y="1498600"/>
                </a:lnTo>
                <a:lnTo>
                  <a:pt x="50800" y="1543050"/>
                </a:lnTo>
                <a:lnTo>
                  <a:pt x="50800" y="1582738"/>
                </a:lnTo>
                <a:lnTo>
                  <a:pt x="50800" y="1612900"/>
                </a:lnTo>
                <a:lnTo>
                  <a:pt x="50800" y="1670050"/>
                </a:lnTo>
                <a:lnTo>
                  <a:pt x="50800" y="1733550"/>
                </a:lnTo>
                <a:lnTo>
                  <a:pt x="50800" y="1790700"/>
                </a:lnTo>
                <a:lnTo>
                  <a:pt x="49213" y="1812925"/>
                </a:lnTo>
                <a:lnTo>
                  <a:pt x="44450" y="1828800"/>
                </a:lnTo>
                <a:lnTo>
                  <a:pt x="39688" y="1843088"/>
                </a:lnTo>
                <a:lnTo>
                  <a:pt x="38100" y="1860550"/>
                </a:lnTo>
                <a:lnTo>
                  <a:pt x="38100" y="1885950"/>
                </a:lnTo>
                <a:lnTo>
                  <a:pt x="36513" y="1893888"/>
                </a:lnTo>
                <a:lnTo>
                  <a:pt x="31750" y="1905000"/>
                </a:lnTo>
                <a:lnTo>
                  <a:pt x="26988" y="1916113"/>
                </a:lnTo>
                <a:lnTo>
                  <a:pt x="25400" y="1924050"/>
                </a:lnTo>
                <a:lnTo>
                  <a:pt x="25400" y="1936750"/>
                </a:lnTo>
                <a:lnTo>
                  <a:pt x="25400" y="1949450"/>
                </a:lnTo>
                <a:lnTo>
                  <a:pt x="25400" y="1962150"/>
                </a:lnTo>
                <a:lnTo>
                  <a:pt x="22225" y="1966913"/>
                </a:lnTo>
                <a:lnTo>
                  <a:pt x="12700" y="1968500"/>
                </a:lnTo>
                <a:lnTo>
                  <a:pt x="0" y="1968500"/>
                </a:lnTo>
              </a:path>
            </a:pathLst>
          </a:custGeom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4943475" y="4993481"/>
            <a:ext cx="200026" cy="400051"/>
          </a:xfrm>
          <a:custGeom>
            <a:avLst/>
            <a:gdLst/>
            <a:ahLst/>
            <a:cxnLst/>
            <a:rect l="0" t="0" r="0" b="0"/>
            <a:pathLst>
              <a:path w="355601" h="711201">
                <a:moveTo>
                  <a:pt x="0" y="0"/>
                </a:moveTo>
                <a:lnTo>
                  <a:pt x="6350" y="0"/>
                </a:lnTo>
                <a:lnTo>
                  <a:pt x="12700" y="1588"/>
                </a:lnTo>
                <a:lnTo>
                  <a:pt x="19050" y="6350"/>
                </a:lnTo>
                <a:lnTo>
                  <a:pt x="23813" y="12700"/>
                </a:lnTo>
                <a:lnTo>
                  <a:pt x="25400" y="19050"/>
                </a:lnTo>
                <a:lnTo>
                  <a:pt x="25400" y="31750"/>
                </a:lnTo>
                <a:lnTo>
                  <a:pt x="26988" y="38100"/>
                </a:lnTo>
                <a:lnTo>
                  <a:pt x="31750" y="44450"/>
                </a:lnTo>
                <a:lnTo>
                  <a:pt x="38100" y="52388"/>
                </a:lnTo>
                <a:lnTo>
                  <a:pt x="44450" y="63500"/>
                </a:lnTo>
                <a:lnTo>
                  <a:pt x="49213" y="74613"/>
                </a:lnTo>
                <a:lnTo>
                  <a:pt x="50800" y="82550"/>
                </a:lnTo>
                <a:lnTo>
                  <a:pt x="52388" y="88900"/>
                </a:lnTo>
                <a:lnTo>
                  <a:pt x="57150" y="95250"/>
                </a:lnTo>
                <a:lnTo>
                  <a:pt x="61913" y="104775"/>
                </a:lnTo>
                <a:lnTo>
                  <a:pt x="63500" y="120650"/>
                </a:lnTo>
                <a:lnTo>
                  <a:pt x="63500" y="152400"/>
                </a:lnTo>
                <a:lnTo>
                  <a:pt x="65088" y="165100"/>
                </a:lnTo>
                <a:lnTo>
                  <a:pt x="69850" y="177800"/>
                </a:lnTo>
                <a:lnTo>
                  <a:pt x="82550" y="203200"/>
                </a:lnTo>
                <a:lnTo>
                  <a:pt x="95250" y="228600"/>
                </a:lnTo>
                <a:lnTo>
                  <a:pt x="107950" y="254000"/>
                </a:lnTo>
                <a:lnTo>
                  <a:pt x="112713" y="265113"/>
                </a:lnTo>
                <a:lnTo>
                  <a:pt x="114300" y="273050"/>
                </a:lnTo>
                <a:lnTo>
                  <a:pt x="115888" y="282575"/>
                </a:lnTo>
                <a:lnTo>
                  <a:pt x="120650" y="298450"/>
                </a:lnTo>
                <a:lnTo>
                  <a:pt x="125413" y="314325"/>
                </a:lnTo>
                <a:lnTo>
                  <a:pt x="127000" y="323850"/>
                </a:lnTo>
                <a:lnTo>
                  <a:pt x="128588" y="331788"/>
                </a:lnTo>
                <a:lnTo>
                  <a:pt x="133350" y="342900"/>
                </a:lnTo>
                <a:lnTo>
                  <a:pt x="138113" y="354013"/>
                </a:lnTo>
                <a:lnTo>
                  <a:pt x="139700" y="361950"/>
                </a:lnTo>
                <a:lnTo>
                  <a:pt x="139700" y="374650"/>
                </a:lnTo>
                <a:lnTo>
                  <a:pt x="139700" y="387350"/>
                </a:lnTo>
                <a:lnTo>
                  <a:pt x="139700" y="400050"/>
                </a:lnTo>
                <a:lnTo>
                  <a:pt x="139700" y="419100"/>
                </a:lnTo>
                <a:lnTo>
                  <a:pt x="139700" y="438150"/>
                </a:lnTo>
                <a:lnTo>
                  <a:pt x="139700" y="450850"/>
                </a:lnTo>
                <a:lnTo>
                  <a:pt x="139700" y="463550"/>
                </a:lnTo>
                <a:lnTo>
                  <a:pt x="139700" y="476250"/>
                </a:lnTo>
                <a:lnTo>
                  <a:pt x="139700" y="488950"/>
                </a:lnTo>
                <a:lnTo>
                  <a:pt x="139700" y="501650"/>
                </a:lnTo>
                <a:lnTo>
                  <a:pt x="139700" y="514350"/>
                </a:lnTo>
                <a:lnTo>
                  <a:pt x="141288" y="520700"/>
                </a:lnTo>
                <a:lnTo>
                  <a:pt x="146050" y="527050"/>
                </a:lnTo>
                <a:lnTo>
                  <a:pt x="165100" y="546100"/>
                </a:lnTo>
                <a:lnTo>
                  <a:pt x="203200" y="584200"/>
                </a:lnTo>
                <a:lnTo>
                  <a:pt x="247650" y="628650"/>
                </a:lnTo>
                <a:lnTo>
                  <a:pt x="265113" y="644525"/>
                </a:lnTo>
                <a:lnTo>
                  <a:pt x="279400" y="654050"/>
                </a:lnTo>
                <a:lnTo>
                  <a:pt x="290513" y="660400"/>
                </a:lnTo>
                <a:lnTo>
                  <a:pt x="298450" y="666750"/>
                </a:lnTo>
                <a:lnTo>
                  <a:pt x="306388" y="673100"/>
                </a:lnTo>
                <a:lnTo>
                  <a:pt x="317500" y="679450"/>
                </a:lnTo>
                <a:lnTo>
                  <a:pt x="328613" y="685800"/>
                </a:lnTo>
                <a:lnTo>
                  <a:pt x="336550" y="692150"/>
                </a:lnTo>
                <a:lnTo>
                  <a:pt x="342900" y="696913"/>
                </a:lnTo>
                <a:lnTo>
                  <a:pt x="349250" y="698500"/>
                </a:lnTo>
                <a:lnTo>
                  <a:pt x="354013" y="700088"/>
                </a:lnTo>
                <a:lnTo>
                  <a:pt x="355600" y="704850"/>
                </a:lnTo>
                <a:lnTo>
                  <a:pt x="355600" y="711200"/>
                </a:lnTo>
              </a:path>
            </a:pathLst>
          </a:custGeom>
          <a:ln w="28575" cap="flat" cmpd="sng" algn="ctr">
            <a:solidFill>
              <a:srgbClr val="00C4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4922044" y="5172075"/>
            <a:ext cx="200026" cy="21432"/>
          </a:xfrm>
          <a:custGeom>
            <a:avLst/>
            <a:gdLst/>
            <a:ahLst/>
            <a:cxnLst/>
            <a:rect l="0" t="0" r="0" b="0"/>
            <a:pathLst>
              <a:path w="355601" h="38101">
                <a:moveTo>
                  <a:pt x="0" y="38100"/>
                </a:moveTo>
                <a:lnTo>
                  <a:pt x="6350" y="38100"/>
                </a:lnTo>
                <a:lnTo>
                  <a:pt x="25400" y="38100"/>
                </a:lnTo>
                <a:lnTo>
                  <a:pt x="36513" y="36513"/>
                </a:lnTo>
                <a:lnTo>
                  <a:pt x="44450" y="31750"/>
                </a:lnTo>
                <a:lnTo>
                  <a:pt x="52388" y="26988"/>
                </a:lnTo>
                <a:lnTo>
                  <a:pt x="63500" y="25400"/>
                </a:lnTo>
                <a:lnTo>
                  <a:pt x="74613" y="23813"/>
                </a:lnTo>
                <a:lnTo>
                  <a:pt x="82550" y="19050"/>
                </a:lnTo>
                <a:lnTo>
                  <a:pt x="88900" y="14288"/>
                </a:lnTo>
                <a:lnTo>
                  <a:pt x="95250" y="12700"/>
                </a:lnTo>
                <a:lnTo>
                  <a:pt x="107950" y="12700"/>
                </a:lnTo>
                <a:lnTo>
                  <a:pt x="120650" y="12700"/>
                </a:lnTo>
                <a:lnTo>
                  <a:pt x="133350" y="12700"/>
                </a:lnTo>
                <a:lnTo>
                  <a:pt x="146050" y="12700"/>
                </a:lnTo>
                <a:lnTo>
                  <a:pt x="152400" y="11113"/>
                </a:lnTo>
                <a:lnTo>
                  <a:pt x="158750" y="6350"/>
                </a:lnTo>
                <a:lnTo>
                  <a:pt x="165100" y="1588"/>
                </a:lnTo>
                <a:lnTo>
                  <a:pt x="171450" y="0"/>
                </a:lnTo>
                <a:lnTo>
                  <a:pt x="190500" y="0"/>
                </a:lnTo>
                <a:lnTo>
                  <a:pt x="215900" y="0"/>
                </a:lnTo>
                <a:lnTo>
                  <a:pt x="234950" y="0"/>
                </a:lnTo>
                <a:lnTo>
                  <a:pt x="247650" y="0"/>
                </a:lnTo>
                <a:lnTo>
                  <a:pt x="266700" y="0"/>
                </a:lnTo>
                <a:lnTo>
                  <a:pt x="298450" y="0"/>
                </a:lnTo>
                <a:lnTo>
                  <a:pt x="330200" y="0"/>
                </a:lnTo>
                <a:lnTo>
                  <a:pt x="349250" y="0"/>
                </a:lnTo>
                <a:lnTo>
                  <a:pt x="355600" y="0"/>
                </a:lnTo>
              </a:path>
            </a:pathLst>
          </a:custGeom>
          <a:ln w="28575" cap="flat" cmpd="sng" algn="ctr">
            <a:solidFill>
              <a:srgbClr val="00C4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5214938" y="5079206"/>
            <a:ext cx="57151" cy="228601"/>
          </a:xfrm>
          <a:custGeom>
            <a:avLst/>
            <a:gdLst/>
            <a:ahLst/>
            <a:cxnLst/>
            <a:rect l="0" t="0" r="0" b="0"/>
            <a:pathLst>
              <a:path w="101601" h="406401">
                <a:moveTo>
                  <a:pt x="0" y="0"/>
                </a:moveTo>
                <a:lnTo>
                  <a:pt x="0" y="12700"/>
                </a:lnTo>
                <a:lnTo>
                  <a:pt x="0" y="38100"/>
                </a:lnTo>
                <a:lnTo>
                  <a:pt x="1588" y="47625"/>
                </a:lnTo>
                <a:lnTo>
                  <a:pt x="6350" y="50800"/>
                </a:lnTo>
                <a:lnTo>
                  <a:pt x="11113" y="52388"/>
                </a:lnTo>
                <a:lnTo>
                  <a:pt x="12700" y="57150"/>
                </a:lnTo>
                <a:lnTo>
                  <a:pt x="12700" y="69850"/>
                </a:lnTo>
                <a:lnTo>
                  <a:pt x="12700" y="88900"/>
                </a:lnTo>
                <a:lnTo>
                  <a:pt x="12700" y="114300"/>
                </a:lnTo>
                <a:lnTo>
                  <a:pt x="12700" y="139700"/>
                </a:lnTo>
                <a:lnTo>
                  <a:pt x="14288" y="150813"/>
                </a:lnTo>
                <a:lnTo>
                  <a:pt x="19050" y="158750"/>
                </a:lnTo>
                <a:lnTo>
                  <a:pt x="23813" y="165100"/>
                </a:lnTo>
                <a:lnTo>
                  <a:pt x="25400" y="171450"/>
                </a:lnTo>
                <a:lnTo>
                  <a:pt x="25400" y="190500"/>
                </a:lnTo>
                <a:lnTo>
                  <a:pt x="25400" y="209550"/>
                </a:lnTo>
                <a:lnTo>
                  <a:pt x="25400" y="222250"/>
                </a:lnTo>
                <a:lnTo>
                  <a:pt x="25400" y="234950"/>
                </a:lnTo>
                <a:lnTo>
                  <a:pt x="26988" y="241300"/>
                </a:lnTo>
                <a:lnTo>
                  <a:pt x="31750" y="247650"/>
                </a:lnTo>
                <a:lnTo>
                  <a:pt x="36513" y="255588"/>
                </a:lnTo>
                <a:lnTo>
                  <a:pt x="38100" y="266700"/>
                </a:lnTo>
                <a:lnTo>
                  <a:pt x="39688" y="277813"/>
                </a:lnTo>
                <a:lnTo>
                  <a:pt x="44450" y="285750"/>
                </a:lnTo>
                <a:lnTo>
                  <a:pt x="49213" y="292100"/>
                </a:lnTo>
                <a:lnTo>
                  <a:pt x="50800" y="298450"/>
                </a:lnTo>
                <a:lnTo>
                  <a:pt x="50800" y="323850"/>
                </a:lnTo>
                <a:lnTo>
                  <a:pt x="52388" y="339725"/>
                </a:lnTo>
                <a:lnTo>
                  <a:pt x="57150" y="349250"/>
                </a:lnTo>
                <a:lnTo>
                  <a:pt x="69850" y="361950"/>
                </a:lnTo>
                <a:lnTo>
                  <a:pt x="74613" y="368300"/>
                </a:lnTo>
                <a:lnTo>
                  <a:pt x="76200" y="374650"/>
                </a:lnTo>
                <a:lnTo>
                  <a:pt x="77788" y="381000"/>
                </a:lnTo>
                <a:lnTo>
                  <a:pt x="82550" y="387350"/>
                </a:lnTo>
                <a:lnTo>
                  <a:pt x="88900" y="392113"/>
                </a:lnTo>
                <a:lnTo>
                  <a:pt x="95250" y="393700"/>
                </a:lnTo>
                <a:lnTo>
                  <a:pt x="100013" y="395288"/>
                </a:lnTo>
                <a:lnTo>
                  <a:pt x="101600" y="400050"/>
                </a:lnTo>
                <a:lnTo>
                  <a:pt x="101600" y="406400"/>
                </a:lnTo>
              </a:path>
            </a:pathLst>
          </a:custGeom>
          <a:ln w="28575" cap="flat" cmpd="sng" algn="ctr">
            <a:solidFill>
              <a:srgbClr val="00C4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5314950" y="5100638"/>
            <a:ext cx="135732" cy="192882"/>
          </a:xfrm>
          <a:custGeom>
            <a:avLst/>
            <a:gdLst/>
            <a:ahLst/>
            <a:cxnLst/>
            <a:rect l="0" t="0" r="0" b="0"/>
            <a:pathLst>
              <a:path w="241301" h="342901">
                <a:moveTo>
                  <a:pt x="0" y="152400"/>
                </a:moveTo>
                <a:lnTo>
                  <a:pt x="6350" y="158750"/>
                </a:lnTo>
                <a:lnTo>
                  <a:pt x="11113" y="166688"/>
                </a:lnTo>
                <a:lnTo>
                  <a:pt x="12700" y="177800"/>
                </a:lnTo>
                <a:lnTo>
                  <a:pt x="12700" y="196850"/>
                </a:lnTo>
                <a:lnTo>
                  <a:pt x="14288" y="203200"/>
                </a:lnTo>
                <a:lnTo>
                  <a:pt x="19050" y="209550"/>
                </a:lnTo>
                <a:lnTo>
                  <a:pt x="23813" y="215900"/>
                </a:lnTo>
                <a:lnTo>
                  <a:pt x="25400" y="222250"/>
                </a:lnTo>
                <a:lnTo>
                  <a:pt x="26988" y="228600"/>
                </a:lnTo>
                <a:lnTo>
                  <a:pt x="31750" y="234950"/>
                </a:lnTo>
                <a:lnTo>
                  <a:pt x="44450" y="247650"/>
                </a:lnTo>
                <a:lnTo>
                  <a:pt x="57150" y="260350"/>
                </a:lnTo>
                <a:lnTo>
                  <a:pt x="61913" y="266700"/>
                </a:lnTo>
                <a:lnTo>
                  <a:pt x="63500" y="273050"/>
                </a:lnTo>
                <a:lnTo>
                  <a:pt x="66675" y="279400"/>
                </a:lnTo>
                <a:lnTo>
                  <a:pt x="76200" y="285750"/>
                </a:lnTo>
                <a:lnTo>
                  <a:pt x="85725" y="292100"/>
                </a:lnTo>
                <a:lnTo>
                  <a:pt x="88900" y="298450"/>
                </a:lnTo>
                <a:lnTo>
                  <a:pt x="90488" y="303213"/>
                </a:lnTo>
                <a:lnTo>
                  <a:pt x="95250" y="304800"/>
                </a:lnTo>
                <a:lnTo>
                  <a:pt x="101600" y="306388"/>
                </a:lnTo>
                <a:lnTo>
                  <a:pt x="107950" y="311150"/>
                </a:lnTo>
                <a:lnTo>
                  <a:pt x="114300" y="315913"/>
                </a:lnTo>
                <a:lnTo>
                  <a:pt x="120650" y="317500"/>
                </a:lnTo>
                <a:lnTo>
                  <a:pt x="128588" y="319088"/>
                </a:lnTo>
                <a:lnTo>
                  <a:pt x="139700" y="323850"/>
                </a:lnTo>
                <a:lnTo>
                  <a:pt x="152400" y="328613"/>
                </a:lnTo>
                <a:lnTo>
                  <a:pt x="165100" y="330200"/>
                </a:lnTo>
                <a:lnTo>
                  <a:pt x="184150" y="330200"/>
                </a:lnTo>
                <a:lnTo>
                  <a:pt x="188913" y="331788"/>
                </a:lnTo>
                <a:lnTo>
                  <a:pt x="190500" y="336550"/>
                </a:lnTo>
                <a:lnTo>
                  <a:pt x="192088" y="341313"/>
                </a:lnTo>
                <a:lnTo>
                  <a:pt x="196850" y="342900"/>
                </a:lnTo>
                <a:lnTo>
                  <a:pt x="209550" y="342900"/>
                </a:lnTo>
                <a:lnTo>
                  <a:pt x="215900" y="341313"/>
                </a:lnTo>
                <a:lnTo>
                  <a:pt x="222250" y="336550"/>
                </a:lnTo>
                <a:lnTo>
                  <a:pt x="227013" y="330200"/>
                </a:lnTo>
                <a:lnTo>
                  <a:pt x="228600" y="323850"/>
                </a:lnTo>
                <a:lnTo>
                  <a:pt x="228600" y="311150"/>
                </a:lnTo>
                <a:lnTo>
                  <a:pt x="230188" y="306388"/>
                </a:lnTo>
                <a:lnTo>
                  <a:pt x="234950" y="304800"/>
                </a:lnTo>
                <a:lnTo>
                  <a:pt x="239713" y="303213"/>
                </a:lnTo>
                <a:lnTo>
                  <a:pt x="241300" y="298450"/>
                </a:lnTo>
                <a:lnTo>
                  <a:pt x="241300" y="279400"/>
                </a:lnTo>
                <a:lnTo>
                  <a:pt x="241300" y="260350"/>
                </a:lnTo>
                <a:lnTo>
                  <a:pt x="241300" y="247650"/>
                </a:lnTo>
                <a:lnTo>
                  <a:pt x="241300" y="228600"/>
                </a:lnTo>
                <a:lnTo>
                  <a:pt x="241300" y="203200"/>
                </a:lnTo>
                <a:lnTo>
                  <a:pt x="241300" y="184150"/>
                </a:lnTo>
                <a:lnTo>
                  <a:pt x="241300" y="165100"/>
                </a:lnTo>
                <a:lnTo>
                  <a:pt x="241300" y="139700"/>
                </a:lnTo>
                <a:lnTo>
                  <a:pt x="241300" y="114300"/>
                </a:lnTo>
                <a:lnTo>
                  <a:pt x="239713" y="103188"/>
                </a:lnTo>
                <a:lnTo>
                  <a:pt x="234950" y="95250"/>
                </a:lnTo>
                <a:lnTo>
                  <a:pt x="228600" y="87313"/>
                </a:lnTo>
                <a:lnTo>
                  <a:pt x="222250" y="76200"/>
                </a:lnTo>
                <a:lnTo>
                  <a:pt x="217488" y="63500"/>
                </a:lnTo>
                <a:lnTo>
                  <a:pt x="215900" y="50800"/>
                </a:lnTo>
                <a:lnTo>
                  <a:pt x="214313" y="41275"/>
                </a:lnTo>
                <a:lnTo>
                  <a:pt x="209550" y="38100"/>
                </a:lnTo>
                <a:lnTo>
                  <a:pt x="196850" y="38100"/>
                </a:lnTo>
                <a:lnTo>
                  <a:pt x="188913" y="36513"/>
                </a:lnTo>
                <a:lnTo>
                  <a:pt x="177800" y="31750"/>
                </a:lnTo>
                <a:lnTo>
                  <a:pt x="166688" y="26988"/>
                </a:lnTo>
                <a:lnTo>
                  <a:pt x="158750" y="25400"/>
                </a:lnTo>
                <a:lnTo>
                  <a:pt x="139700" y="25400"/>
                </a:lnTo>
                <a:lnTo>
                  <a:pt x="130175" y="23813"/>
                </a:lnTo>
                <a:lnTo>
                  <a:pt x="127000" y="19050"/>
                </a:lnTo>
                <a:lnTo>
                  <a:pt x="125413" y="12700"/>
                </a:lnTo>
                <a:lnTo>
                  <a:pt x="120650" y="6350"/>
                </a:lnTo>
                <a:lnTo>
                  <a:pt x="114300" y="1588"/>
                </a:lnTo>
                <a:lnTo>
                  <a:pt x="107950" y="0"/>
                </a:lnTo>
                <a:lnTo>
                  <a:pt x="95250" y="0"/>
                </a:lnTo>
                <a:lnTo>
                  <a:pt x="82550" y="0"/>
                </a:lnTo>
                <a:lnTo>
                  <a:pt x="69850" y="0"/>
                </a:lnTo>
                <a:lnTo>
                  <a:pt x="57150" y="0"/>
                </a:lnTo>
                <a:lnTo>
                  <a:pt x="44450" y="0"/>
                </a:lnTo>
                <a:lnTo>
                  <a:pt x="39688" y="1588"/>
                </a:lnTo>
                <a:lnTo>
                  <a:pt x="38100" y="6350"/>
                </a:lnTo>
                <a:lnTo>
                  <a:pt x="36513" y="11113"/>
                </a:lnTo>
                <a:lnTo>
                  <a:pt x="31750" y="12700"/>
                </a:lnTo>
                <a:lnTo>
                  <a:pt x="26988" y="14288"/>
                </a:lnTo>
                <a:lnTo>
                  <a:pt x="25400" y="19050"/>
                </a:lnTo>
                <a:lnTo>
                  <a:pt x="25400" y="31750"/>
                </a:lnTo>
                <a:lnTo>
                  <a:pt x="23813" y="36513"/>
                </a:lnTo>
                <a:lnTo>
                  <a:pt x="19050" y="38100"/>
                </a:lnTo>
                <a:lnTo>
                  <a:pt x="14288" y="39688"/>
                </a:lnTo>
                <a:lnTo>
                  <a:pt x="12700" y="44450"/>
                </a:lnTo>
                <a:lnTo>
                  <a:pt x="12700" y="57150"/>
                </a:lnTo>
                <a:lnTo>
                  <a:pt x="12700" y="76200"/>
                </a:lnTo>
                <a:lnTo>
                  <a:pt x="12700" y="95250"/>
                </a:lnTo>
                <a:lnTo>
                  <a:pt x="12700" y="114300"/>
                </a:lnTo>
                <a:lnTo>
                  <a:pt x="11113" y="125413"/>
                </a:lnTo>
                <a:lnTo>
                  <a:pt x="6350" y="133350"/>
                </a:lnTo>
                <a:lnTo>
                  <a:pt x="0" y="139700"/>
                </a:lnTo>
              </a:path>
            </a:pathLst>
          </a:custGeom>
          <a:ln w="28575" cap="flat" cmpd="sng" algn="ctr">
            <a:solidFill>
              <a:srgbClr val="00C4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6686550" y="5064919"/>
            <a:ext cx="92869" cy="235744"/>
          </a:xfrm>
          <a:custGeom>
            <a:avLst/>
            <a:gdLst/>
            <a:ahLst/>
            <a:cxnLst/>
            <a:rect l="0" t="0" r="0" b="0"/>
            <a:pathLst>
              <a:path w="165101" h="419101">
                <a:moveTo>
                  <a:pt x="0" y="0"/>
                </a:moveTo>
                <a:lnTo>
                  <a:pt x="6350" y="0"/>
                </a:lnTo>
                <a:lnTo>
                  <a:pt x="11113" y="1588"/>
                </a:lnTo>
                <a:lnTo>
                  <a:pt x="12700" y="6350"/>
                </a:lnTo>
                <a:lnTo>
                  <a:pt x="12700" y="19050"/>
                </a:lnTo>
                <a:lnTo>
                  <a:pt x="12700" y="31750"/>
                </a:lnTo>
                <a:lnTo>
                  <a:pt x="12700" y="44450"/>
                </a:lnTo>
                <a:lnTo>
                  <a:pt x="15875" y="52388"/>
                </a:lnTo>
                <a:lnTo>
                  <a:pt x="25400" y="63500"/>
                </a:lnTo>
                <a:lnTo>
                  <a:pt x="36513" y="76200"/>
                </a:lnTo>
                <a:lnTo>
                  <a:pt x="44450" y="88900"/>
                </a:lnTo>
                <a:lnTo>
                  <a:pt x="57150" y="120650"/>
                </a:lnTo>
                <a:lnTo>
                  <a:pt x="65088" y="138113"/>
                </a:lnTo>
                <a:lnTo>
                  <a:pt x="76200" y="152400"/>
                </a:lnTo>
                <a:lnTo>
                  <a:pt x="85725" y="166688"/>
                </a:lnTo>
                <a:lnTo>
                  <a:pt x="88900" y="184150"/>
                </a:lnTo>
                <a:lnTo>
                  <a:pt x="90488" y="200025"/>
                </a:lnTo>
                <a:lnTo>
                  <a:pt x="95250" y="209550"/>
                </a:lnTo>
                <a:lnTo>
                  <a:pt x="101600" y="217488"/>
                </a:lnTo>
                <a:lnTo>
                  <a:pt x="107950" y="228600"/>
                </a:lnTo>
                <a:lnTo>
                  <a:pt x="120650" y="260350"/>
                </a:lnTo>
                <a:lnTo>
                  <a:pt x="127000" y="276225"/>
                </a:lnTo>
                <a:lnTo>
                  <a:pt x="133350" y="285750"/>
                </a:lnTo>
                <a:lnTo>
                  <a:pt x="146050" y="298450"/>
                </a:lnTo>
                <a:lnTo>
                  <a:pt x="150813" y="307975"/>
                </a:lnTo>
                <a:lnTo>
                  <a:pt x="152400" y="323850"/>
                </a:lnTo>
                <a:lnTo>
                  <a:pt x="152400" y="349250"/>
                </a:lnTo>
                <a:lnTo>
                  <a:pt x="153988" y="355600"/>
                </a:lnTo>
                <a:lnTo>
                  <a:pt x="158750" y="361950"/>
                </a:lnTo>
                <a:lnTo>
                  <a:pt x="163513" y="368300"/>
                </a:lnTo>
                <a:lnTo>
                  <a:pt x="165100" y="374650"/>
                </a:lnTo>
                <a:lnTo>
                  <a:pt x="165100" y="387350"/>
                </a:lnTo>
                <a:lnTo>
                  <a:pt x="165100" y="400050"/>
                </a:lnTo>
                <a:lnTo>
                  <a:pt x="165100" y="412750"/>
                </a:lnTo>
                <a:lnTo>
                  <a:pt x="165100" y="419100"/>
                </a:lnTo>
              </a:path>
            </a:pathLst>
          </a:custGeom>
          <a:ln w="28575" cap="flat" cmpd="sng" algn="ctr">
            <a:solidFill>
              <a:srgbClr val="00C4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6650831" y="5200650"/>
            <a:ext cx="192882" cy="14288"/>
          </a:xfrm>
          <a:custGeom>
            <a:avLst/>
            <a:gdLst/>
            <a:ahLst/>
            <a:cxnLst/>
            <a:rect l="0" t="0" r="0" b="0"/>
            <a:pathLst>
              <a:path w="342901" h="25401">
                <a:moveTo>
                  <a:pt x="0" y="25400"/>
                </a:moveTo>
                <a:lnTo>
                  <a:pt x="12700" y="19050"/>
                </a:lnTo>
                <a:lnTo>
                  <a:pt x="25400" y="14288"/>
                </a:lnTo>
                <a:lnTo>
                  <a:pt x="38100" y="12700"/>
                </a:lnTo>
                <a:lnTo>
                  <a:pt x="63500" y="12700"/>
                </a:lnTo>
                <a:lnTo>
                  <a:pt x="82550" y="12700"/>
                </a:lnTo>
                <a:lnTo>
                  <a:pt x="101600" y="12700"/>
                </a:lnTo>
                <a:lnTo>
                  <a:pt x="120650" y="12700"/>
                </a:lnTo>
                <a:lnTo>
                  <a:pt x="139700" y="12700"/>
                </a:lnTo>
                <a:lnTo>
                  <a:pt x="152400" y="11113"/>
                </a:lnTo>
                <a:lnTo>
                  <a:pt x="165100" y="6350"/>
                </a:lnTo>
                <a:lnTo>
                  <a:pt x="176213" y="1588"/>
                </a:lnTo>
                <a:lnTo>
                  <a:pt x="184150" y="0"/>
                </a:lnTo>
                <a:lnTo>
                  <a:pt x="196850" y="0"/>
                </a:lnTo>
                <a:lnTo>
                  <a:pt x="209550" y="0"/>
                </a:lnTo>
                <a:lnTo>
                  <a:pt x="228600" y="0"/>
                </a:lnTo>
                <a:lnTo>
                  <a:pt x="247650" y="0"/>
                </a:lnTo>
                <a:lnTo>
                  <a:pt x="260350" y="0"/>
                </a:lnTo>
                <a:lnTo>
                  <a:pt x="273050" y="0"/>
                </a:lnTo>
                <a:lnTo>
                  <a:pt x="292100" y="0"/>
                </a:lnTo>
                <a:lnTo>
                  <a:pt x="311150" y="0"/>
                </a:lnTo>
                <a:lnTo>
                  <a:pt x="323850" y="0"/>
                </a:lnTo>
                <a:lnTo>
                  <a:pt x="336550" y="0"/>
                </a:lnTo>
                <a:lnTo>
                  <a:pt x="342900" y="0"/>
                </a:lnTo>
              </a:path>
            </a:pathLst>
          </a:custGeom>
          <a:ln w="28575" cap="flat" cmpd="sng" algn="ctr">
            <a:solidFill>
              <a:srgbClr val="00C4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6972300" y="5086350"/>
            <a:ext cx="57151" cy="285751"/>
          </a:xfrm>
          <a:custGeom>
            <a:avLst/>
            <a:gdLst/>
            <a:ahLst/>
            <a:cxnLst/>
            <a:rect l="0" t="0" r="0" b="0"/>
            <a:pathLst>
              <a:path w="101601" h="508001">
                <a:moveTo>
                  <a:pt x="0" y="0"/>
                </a:moveTo>
                <a:lnTo>
                  <a:pt x="0" y="6350"/>
                </a:lnTo>
                <a:lnTo>
                  <a:pt x="0" y="31750"/>
                </a:lnTo>
                <a:lnTo>
                  <a:pt x="0" y="69850"/>
                </a:lnTo>
                <a:lnTo>
                  <a:pt x="1588" y="87313"/>
                </a:lnTo>
                <a:lnTo>
                  <a:pt x="6350" y="101600"/>
                </a:lnTo>
                <a:lnTo>
                  <a:pt x="19050" y="133350"/>
                </a:lnTo>
                <a:lnTo>
                  <a:pt x="31750" y="171450"/>
                </a:lnTo>
                <a:lnTo>
                  <a:pt x="36513" y="187325"/>
                </a:lnTo>
                <a:lnTo>
                  <a:pt x="38100" y="196850"/>
                </a:lnTo>
                <a:lnTo>
                  <a:pt x="38100" y="215900"/>
                </a:lnTo>
                <a:lnTo>
                  <a:pt x="38100" y="241300"/>
                </a:lnTo>
                <a:lnTo>
                  <a:pt x="39688" y="255588"/>
                </a:lnTo>
                <a:lnTo>
                  <a:pt x="44450" y="273050"/>
                </a:lnTo>
                <a:lnTo>
                  <a:pt x="49213" y="288925"/>
                </a:lnTo>
                <a:lnTo>
                  <a:pt x="50800" y="298450"/>
                </a:lnTo>
                <a:lnTo>
                  <a:pt x="50800" y="317500"/>
                </a:lnTo>
                <a:lnTo>
                  <a:pt x="50800" y="342900"/>
                </a:lnTo>
                <a:lnTo>
                  <a:pt x="52388" y="354013"/>
                </a:lnTo>
                <a:lnTo>
                  <a:pt x="57150" y="361950"/>
                </a:lnTo>
                <a:lnTo>
                  <a:pt x="61913" y="369888"/>
                </a:lnTo>
                <a:lnTo>
                  <a:pt x="63500" y="381000"/>
                </a:lnTo>
                <a:lnTo>
                  <a:pt x="65088" y="392113"/>
                </a:lnTo>
                <a:lnTo>
                  <a:pt x="69850" y="400050"/>
                </a:lnTo>
                <a:lnTo>
                  <a:pt x="74613" y="409575"/>
                </a:lnTo>
                <a:lnTo>
                  <a:pt x="76200" y="425450"/>
                </a:lnTo>
                <a:lnTo>
                  <a:pt x="76200" y="450850"/>
                </a:lnTo>
                <a:lnTo>
                  <a:pt x="77788" y="457200"/>
                </a:lnTo>
                <a:lnTo>
                  <a:pt x="82550" y="463550"/>
                </a:lnTo>
                <a:lnTo>
                  <a:pt x="87313" y="469900"/>
                </a:lnTo>
                <a:lnTo>
                  <a:pt x="88900" y="476250"/>
                </a:lnTo>
                <a:lnTo>
                  <a:pt x="88900" y="488950"/>
                </a:lnTo>
                <a:lnTo>
                  <a:pt x="88900" y="501650"/>
                </a:lnTo>
                <a:lnTo>
                  <a:pt x="90488" y="506413"/>
                </a:lnTo>
                <a:lnTo>
                  <a:pt x="95250" y="508000"/>
                </a:lnTo>
                <a:lnTo>
                  <a:pt x="101600" y="508000"/>
                </a:lnTo>
              </a:path>
            </a:pathLst>
          </a:custGeom>
          <a:ln w="28575" cap="flat" cmpd="sng" algn="ctr">
            <a:solidFill>
              <a:srgbClr val="00C4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7050881" y="5129213"/>
            <a:ext cx="292894" cy="250032"/>
          </a:xfrm>
          <a:custGeom>
            <a:avLst/>
            <a:gdLst/>
            <a:ahLst/>
            <a:cxnLst/>
            <a:rect l="0" t="0" r="0" b="0"/>
            <a:pathLst>
              <a:path w="520701" h="444501">
                <a:moveTo>
                  <a:pt x="76200" y="25400"/>
                </a:moveTo>
                <a:lnTo>
                  <a:pt x="76200" y="38100"/>
                </a:lnTo>
                <a:lnTo>
                  <a:pt x="76200" y="63500"/>
                </a:lnTo>
                <a:lnTo>
                  <a:pt x="76200" y="88900"/>
                </a:lnTo>
                <a:lnTo>
                  <a:pt x="76200" y="114300"/>
                </a:lnTo>
                <a:lnTo>
                  <a:pt x="76200" y="152400"/>
                </a:lnTo>
                <a:lnTo>
                  <a:pt x="76200" y="184150"/>
                </a:lnTo>
                <a:lnTo>
                  <a:pt x="76200" y="203200"/>
                </a:lnTo>
                <a:lnTo>
                  <a:pt x="76200" y="234950"/>
                </a:lnTo>
                <a:lnTo>
                  <a:pt x="77788" y="252413"/>
                </a:lnTo>
                <a:lnTo>
                  <a:pt x="82550" y="266700"/>
                </a:lnTo>
                <a:lnTo>
                  <a:pt x="95250" y="292100"/>
                </a:lnTo>
                <a:lnTo>
                  <a:pt x="103188" y="303213"/>
                </a:lnTo>
                <a:lnTo>
                  <a:pt x="114300" y="311150"/>
                </a:lnTo>
                <a:lnTo>
                  <a:pt x="123825" y="317500"/>
                </a:lnTo>
                <a:lnTo>
                  <a:pt x="127000" y="323850"/>
                </a:lnTo>
                <a:lnTo>
                  <a:pt x="128588" y="330200"/>
                </a:lnTo>
                <a:lnTo>
                  <a:pt x="133350" y="336550"/>
                </a:lnTo>
                <a:lnTo>
                  <a:pt x="146050" y="349250"/>
                </a:lnTo>
                <a:lnTo>
                  <a:pt x="153988" y="355600"/>
                </a:lnTo>
                <a:lnTo>
                  <a:pt x="165100" y="361950"/>
                </a:lnTo>
                <a:lnTo>
                  <a:pt x="174625" y="368300"/>
                </a:lnTo>
                <a:lnTo>
                  <a:pt x="177800" y="374650"/>
                </a:lnTo>
                <a:lnTo>
                  <a:pt x="179324" y="379413"/>
                </a:lnTo>
                <a:lnTo>
                  <a:pt x="184150" y="381000"/>
                </a:lnTo>
                <a:lnTo>
                  <a:pt x="192024" y="382588"/>
                </a:lnTo>
                <a:lnTo>
                  <a:pt x="203200" y="387350"/>
                </a:lnTo>
                <a:lnTo>
                  <a:pt x="215900" y="395288"/>
                </a:lnTo>
                <a:lnTo>
                  <a:pt x="228600" y="406400"/>
                </a:lnTo>
                <a:lnTo>
                  <a:pt x="241300" y="415925"/>
                </a:lnTo>
                <a:lnTo>
                  <a:pt x="254000" y="419100"/>
                </a:lnTo>
                <a:lnTo>
                  <a:pt x="279400" y="419100"/>
                </a:lnTo>
                <a:lnTo>
                  <a:pt x="290576" y="420688"/>
                </a:lnTo>
                <a:lnTo>
                  <a:pt x="298450" y="425450"/>
                </a:lnTo>
                <a:lnTo>
                  <a:pt x="304800" y="430213"/>
                </a:lnTo>
                <a:lnTo>
                  <a:pt x="311150" y="431800"/>
                </a:lnTo>
                <a:lnTo>
                  <a:pt x="320675" y="433388"/>
                </a:lnTo>
                <a:lnTo>
                  <a:pt x="336550" y="438150"/>
                </a:lnTo>
                <a:lnTo>
                  <a:pt x="354076" y="442913"/>
                </a:lnTo>
                <a:lnTo>
                  <a:pt x="368300" y="444500"/>
                </a:lnTo>
                <a:lnTo>
                  <a:pt x="387350" y="444500"/>
                </a:lnTo>
                <a:lnTo>
                  <a:pt x="400050" y="444500"/>
                </a:lnTo>
                <a:lnTo>
                  <a:pt x="425450" y="444500"/>
                </a:lnTo>
                <a:lnTo>
                  <a:pt x="442976" y="442913"/>
                </a:lnTo>
                <a:lnTo>
                  <a:pt x="457200" y="438150"/>
                </a:lnTo>
                <a:lnTo>
                  <a:pt x="468376" y="433388"/>
                </a:lnTo>
                <a:lnTo>
                  <a:pt x="476250" y="431800"/>
                </a:lnTo>
                <a:lnTo>
                  <a:pt x="481076" y="430213"/>
                </a:lnTo>
                <a:lnTo>
                  <a:pt x="482600" y="425450"/>
                </a:lnTo>
                <a:lnTo>
                  <a:pt x="485775" y="419100"/>
                </a:lnTo>
                <a:lnTo>
                  <a:pt x="495300" y="412750"/>
                </a:lnTo>
                <a:lnTo>
                  <a:pt x="504825" y="406400"/>
                </a:lnTo>
                <a:lnTo>
                  <a:pt x="508000" y="400050"/>
                </a:lnTo>
                <a:lnTo>
                  <a:pt x="508000" y="387350"/>
                </a:lnTo>
                <a:lnTo>
                  <a:pt x="509524" y="379413"/>
                </a:lnTo>
                <a:lnTo>
                  <a:pt x="514350" y="368300"/>
                </a:lnTo>
                <a:lnTo>
                  <a:pt x="519176" y="357188"/>
                </a:lnTo>
                <a:lnTo>
                  <a:pt x="520700" y="349250"/>
                </a:lnTo>
                <a:lnTo>
                  <a:pt x="520700" y="323850"/>
                </a:lnTo>
                <a:lnTo>
                  <a:pt x="520700" y="298450"/>
                </a:lnTo>
                <a:lnTo>
                  <a:pt x="520700" y="279400"/>
                </a:lnTo>
                <a:lnTo>
                  <a:pt x="520700" y="260350"/>
                </a:lnTo>
                <a:lnTo>
                  <a:pt x="520700" y="234950"/>
                </a:lnTo>
                <a:lnTo>
                  <a:pt x="520700" y="203200"/>
                </a:lnTo>
                <a:lnTo>
                  <a:pt x="517525" y="192088"/>
                </a:lnTo>
                <a:lnTo>
                  <a:pt x="508000" y="184150"/>
                </a:lnTo>
                <a:lnTo>
                  <a:pt x="496824" y="177800"/>
                </a:lnTo>
                <a:lnTo>
                  <a:pt x="488950" y="171450"/>
                </a:lnTo>
                <a:lnTo>
                  <a:pt x="476250" y="158750"/>
                </a:lnTo>
                <a:lnTo>
                  <a:pt x="471424" y="152400"/>
                </a:lnTo>
                <a:lnTo>
                  <a:pt x="469900" y="146050"/>
                </a:lnTo>
                <a:lnTo>
                  <a:pt x="466725" y="139700"/>
                </a:lnTo>
                <a:lnTo>
                  <a:pt x="457200" y="133350"/>
                </a:lnTo>
                <a:lnTo>
                  <a:pt x="447675" y="127000"/>
                </a:lnTo>
                <a:lnTo>
                  <a:pt x="444500" y="120650"/>
                </a:lnTo>
                <a:lnTo>
                  <a:pt x="442976" y="115888"/>
                </a:lnTo>
                <a:lnTo>
                  <a:pt x="438150" y="114300"/>
                </a:lnTo>
                <a:lnTo>
                  <a:pt x="430276" y="112713"/>
                </a:lnTo>
                <a:lnTo>
                  <a:pt x="419100" y="107950"/>
                </a:lnTo>
                <a:lnTo>
                  <a:pt x="407924" y="101600"/>
                </a:lnTo>
                <a:lnTo>
                  <a:pt x="400050" y="95250"/>
                </a:lnTo>
                <a:lnTo>
                  <a:pt x="392176" y="88900"/>
                </a:lnTo>
                <a:lnTo>
                  <a:pt x="381000" y="82550"/>
                </a:lnTo>
                <a:lnTo>
                  <a:pt x="369824" y="76200"/>
                </a:lnTo>
                <a:lnTo>
                  <a:pt x="361950" y="69850"/>
                </a:lnTo>
                <a:lnTo>
                  <a:pt x="354076" y="65088"/>
                </a:lnTo>
                <a:lnTo>
                  <a:pt x="342900" y="63500"/>
                </a:lnTo>
                <a:lnTo>
                  <a:pt x="331724" y="61913"/>
                </a:lnTo>
                <a:lnTo>
                  <a:pt x="323850" y="57150"/>
                </a:lnTo>
                <a:lnTo>
                  <a:pt x="315976" y="50800"/>
                </a:lnTo>
                <a:lnTo>
                  <a:pt x="304800" y="44450"/>
                </a:lnTo>
                <a:lnTo>
                  <a:pt x="292100" y="39688"/>
                </a:lnTo>
                <a:lnTo>
                  <a:pt x="279400" y="38100"/>
                </a:lnTo>
                <a:lnTo>
                  <a:pt x="266700" y="36513"/>
                </a:lnTo>
                <a:lnTo>
                  <a:pt x="254000" y="31750"/>
                </a:lnTo>
                <a:lnTo>
                  <a:pt x="242824" y="26988"/>
                </a:lnTo>
                <a:lnTo>
                  <a:pt x="234950" y="25400"/>
                </a:lnTo>
                <a:lnTo>
                  <a:pt x="227076" y="23813"/>
                </a:lnTo>
                <a:lnTo>
                  <a:pt x="215900" y="19050"/>
                </a:lnTo>
                <a:lnTo>
                  <a:pt x="204724" y="14288"/>
                </a:lnTo>
                <a:lnTo>
                  <a:pt x="196850" y="12700"/>
                </a:lnTo>
                <a:lnTo>
                  <a:pt x="184150" y="12700"/>
                </a:lnTo>
                <a:lnTo>
                  <a:pt x="179324" y="11113"/>
                </a:lnTo>
                <a:lnTo>
                  <a:pt x="177800" y="6350"/>
                </a:lnTo>
                <a:lnTo>
                  <a:pt x="176276" y="1588"/>
                </a:lnTo>
                <a:lnTo>
                  <a:pt x="171450" y="0"/>
                </a:lnTo>
                <a:lnTo>
                  <a:pt x="152400" y="0"/>
                </a:lnTo>
                <a:lnTo>
                  <a:pt x="127000" y="0"/>
                </a:lnTo>
                <a:lnTo>
                  <a:pt x="107950" y="0"/>
                </a:lnTo>
                <a:lnTo>
                  <a:pt x="88900" y="0"/>
                </a:lnTo>
                <a:lnTo>
                  <a:pt x="69850" y="0"/>
                </a:lnTo>
                <a:lnTo>
                  <a:pt x="63500" y="1588"/>
                </a:lnTo>
                <a:lnTo>
                  <a:pt x="57150" y="6350"/>
                </a:lnTo>
                <a:lnTo>
                  <a:pt x="44450" y="19050"/>
                </a:lnTo>
                <a:lnTo>
                  <a:pt x="31750" y="31750"/>
                </a:lnTo>
                <a:lnTo>
                  <a:pt x="26988" y="38100"/>
                </a:lnTo>
                <a:lnTo>
                  <a:pt x="25400" y="44450"/>
                </a:lnTo>
                <a:lnTo>
                  <a:pt x="23813" y="49213"/>
                </a:lnTo>
                <a:lnTo>
                  <a:pt x="19050" y="50800"/>
                </a:lnTo>
                <a:lnTo>
                  <a:pt x="6350" y="50800"/>
                </a:lnTo>
                <a:lnTo>
                  <a:pt x="1588" y="52388"/>
                </a:lnTo>
                <a:lnTo>
                  <a:pt x="0" y="57150"/>
                </a:lnTo>
                <a:lnTo>
                  <a:pt x="0" y="69850"/>
                </a:lnTo>
                <a:lnTo>
                  <a:pt x="0" y="76200"/>
                </a:lnTo>
              </a:path>
            </a:pathLst>
          </a:custGeom>
          <a:ln w="28575" cap="flat" cmpd="sng" algn="ctr">
            <a:solidFill>
              <a:srgbClr val="00C4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5036344" y="4393406"/>
            <a:ext cx="500063" cy="1035844"/>
          </a:xfrm>
          <a:custGeom>
            <a:avLst/>
            <a:gdLst/>
            <a:ahLst/>
            <a:cxnLst/>
            <a:rect l="0" t="0" r="0" b="0"/>
            <a:pathLst>
              <a:path w="889001" h="1841501">
                <a:moveTo>
                  <a:pt x="889000" y="0"/>
                </a:moveTo>
                <a:lnTo>
                  <a:pt x="876300" y="12700"/>
                </a:lnTo>
                <a:lnTo>
                  <a:pt x="866775" y="23813"/>
                </a:lnTo>
                <a:lnTo>
                  <a:pt x="863600" y="31750"/>
                </a:lnTo>
                <a:lnTo>
                  <a:pt x="857250" y="63500"/>
                </a:lnTo>
                <a:lnTo>
                  <a:pt x="850900" y="84138"/>
                </a:lnTo>
                <a:lnTo>
                  <a:pt x="844550" y="95250"/>
                </a:lnTo>
                <a:lnTo>
                  <a:pt x="838200" y="103188"/>
                </a:lnTo>
                <a:lnTo>
                  <a:pt x="831850" y="114300"/>
                </a:lnTo>
                <a:lnTo>
                  <a:pt x="819150" y="146050"/>
                </a:lnTo>
                <a:lnTo>
                  <a:pt x="811213" y="163513"/>
                </a:lnTo>
                <a:lnTo>
                  <a:pt x="800100" y="177800"/>
                </a:lnTo>
                <a:lnTo>
                  <a:pt x="788988" y="190500"/>
                </a:lnTo>
                <a:lnTo>
                  <a:pt x="781050" y="203200"/>
                </a:lnTo>
                <a:lnTo>
                  <a:pt x="768350" y="228600"/>
                </a:lnTo>
                <a:lnTo>
                  <a:pt x="755650" y="254000"/>
                </a:lnTo>
                <a:lnTo>
                  <a:pt x="742950" y="279400"/>
                </a:lnTo>
                <a:lnTo>
                  <a:pt x="735013" y="292100"/>
                </a:lnTo>
                <a:lnTo>
                  <a:pt x="723900" y="304800"/>
                </a:lnTo>
                <a:lnTo>
                  <a:pt x="712788" y="319088"/>
                </a:lnTo>
                <a:lnTo>
                  <a:pt x="704850" y="336550"/>
                </a:lnTo>
                <a:lnTo>
                  <a:pt x="696913" y="355600"/>
                </a:lnTo>
                <a:lnTo>
                  <a:pt x="685800" y="374650"/>
                </a:lnTo>
                <a:lnTo>
                  <a:pt x="673100" y="392113"/>
                </a:lnTo>
                <a:lnTo>
                  <a:pt x="660400" y="406400"/>
                </a:lnTo>
                <a:lnTo>
                  <a:pt x="649288" y="420688"/>
                </a:lnTo>
                <a:lnTo>
                  <a:pt x="641350" y="438150"/>
                </a:lnTo>
                <a:lnTo>
                  <a:pt x="633413" y="457200"/>
                </a:lnTo>
                <a:lnTo>
                  <a:pt x="622300" y="476250"/>
                </a:lnTo>
                <a:lnTo>
                  <a:pt x="609600" y="493713"/>
                </a:lnTo>
                <a:lnTo>
                  <a:pt x="596900" y="508000"/>
                </a:lnTo>
                <a:lnTo>
                  <a:pt x="584200" y="523875"/>
                </a:lnTo>
                <a:lnTo>
                  <a:pt x="571500" y="546100"/>
                </a:lnTo>
                <a:lnTo>
                  <a:pt x="546100" y="590550"/>
                </a:lnTo>
                <a:lnTo>
                  <a:pt x="527050" y="622300"/>
                </a:lnTo>
                <a:lnTo>
                  <a:pt x="508000" y="654050"/>
                </a:lnTo>
                <a:lnTo>
                  <a:pt x="498475" y="669925"/>
                </a:lnTo>
                <a:lnTo>
                  <a:pt x="495300" y="679450"/>
                </a:lnTo>
                <a:lnTo>
                  <a:pt x="492125" y="687388"/>
                </a:lnTo>
                <a:lnTo>
                  <a:pt x="482600" y="698500"/>
                </a:lnTo>
                <a:lnTo>
                  <a:pt x="469900" y="712788"/>
                </a:lnTo>
                <a:lnTo>
                  <a:pt x="457200" y="730250"/>
                </a:lnTo>
                <a:lnTo>
                  <a:pt x="438150" y="755650"/>
                </a:lnTo>
                <a:lnTo>
                  <a:pt x="431800" y="766763"/>
                </a:lnTo>
                <a:lnTo>
                  <a:pt x="425450" y="787400"/>
                </a:lnTo>
                <a:lnTo>
                  <a:pt x="417513" y="812800"/>
                </a:lnTo>
                <a:lnTo>
                  <a:pt x="406400" y="838200"/>
                </a:lnTo>
                <a:lnTo>
                  <a:pt x="381000" y="882650"/>
                </a:lnTo>
                <a:lnTo>
                  <a:pt x="368300" y="904875"/>
                </a:lnTo>
                <a:lnTo>
                  <a:pt x="355600" y="933450"/>
                </a:lnTo>
                <a:lnTo>
                  <a:pt x="342900" y="962025"/>
                </a:lnTo>
                <a:lnTo>
                  <a:pt x="330200" y="984250"/>
                </a:lnTo>
                <a:lnTo>
                  <a:pt x="319088" y="1004888"/>
                </a:lnTo>
                <a:lnTo>
                  <a:pt x="311150" y="1028700"/>
                </a:lnTo>
                <a:lnTo>
                  <a:pt x="303213" y="1052513"/>
                </a:lnTo>
                <a:lnTo>
                  <a:pt x="292100" y="1073150"/>
                </a:lnTo>
                <a:lnTo>
                  <a:pt x="273050" y="1104900"/>
                </a:lnTo>
                <a:lnTo>
                  <a:pt x="260350" y="1136650"/>
                </a:lnTo>
                <a:lnTo>
                  <a:pt x="247650" y="1168400"/>
                </a:lnTo>
                <a:lnTo>
                  <a:pt x="234950" y="1200150"/>
                </a:lnTo>
                <a:lnTo>
                  <a:pt x="222250" y="1231900"/>
                </a:lnTo>
                <a:lnTo>
                  <a:pt x="217488" y="1244600"/>
                </a:lnTo>
                <a:lnTo>
                  <a:pt x="215900" y="1257300"/>
                </a:lnTo>
                <a:lnTo>
                  <a:pt x="214313" y="1270000"/>
                </a:lnTo>
                <a:lnTo>
                  <a:pt x="209550" y="1282700"/>
                </a:lnTo>
                <a:lnTo>
                  <a:pt x="204788" y="1295400"/>
                </a:lnTo>
                <a:lnTo>
                  <a:pt x="203200" y="1308100"/>
                </a:lnTo>
                <a:lnTo>
                  <a:pt x="201613" y="1319213"/>
                </a:lnTo>
                <a:lnTo>
                  <a:pt x="196850" y="1327150"/>
                </a:lnTo>
                <a:lnTo>
                  <a:pt x="190500" y="1336675"/>
                </a:lnTo>
                <a:lnTo>
                  <a:pt x="184150" y="1352550"/>
                </a:lnTo>
                <a:lnTo>
                  <a:pt x="179388" y="1368425"/>
                </a:lnTo>
                <a:lnTo>
                  <a:pt x="177800" y="1377950"/>
                </a:lnTo>
                <a:lnTo>
                  <a:pt x="176213" y="1385888"/>
                </a:lnTo>
                <a:lnTo>
                  <a:pt x="171450" y="1397000"/>
                </a:lnTo>
                <a:lnTo>
                  <a:pt x="158750" y="1428750"/>
                </a:lnTo>
                <a:lnTo>
                  <a:pt x="153988" y="1444625"/>
                </a:lnTo>
                <a:lnTo>
                  <a:pt x="152400" y="1454150"/>
                </a:lnTo>
                <a:lnTo>
                  <a:pt x="152400" y="1466850"/>
                </a:lnTo>
                <a:lnTo>
                  <a:pt x="150813" y="1473200"/>
                </a:lnTo>
                <a:lnTo>
                  <a:pt x="146050" y="1479550"/>
                </a:lnTo>
                <a:lnTo>
                  <a:pt x="133350" y="1492250"/>
                </a:lnTo>
                <a:lnTo>
                  <a:pt x="127000" y="1500188"/>
                </a:lnTo>
                <a:lnTo>
                  <a:pt x="120650" y="1511300"/>
                </a:lnTo>
                <a:lnTo>
                  <a:pt x="115888" y="1524000"/>
                </a:lnTo>
                <a:lnTo>
                  <a:pt x="114300" y="1536700"/>
                </a:lnTo>
                <a:lnTo>
                  <a:pt x="112713" y="1547813"/>
                </a:lnTo>
                <a:lnTo>
                  <a:pt x="107950" y="1555750"/>
                </a:lnTo>
                <a:lnTo>
                  <a:pt x="103188" y="1562100"/>
                </a:lnTo>
                <a:lnTo>
                  <a:pt x="101600" y="1568450"/>
                </a:lnTo>
                <a:lnTo>
                  <a:pt x="100013" y="1576388"/>
                </a:lnTo>
                <a:lnTo>
                  <a:pt x="95250" y="1587500"/>
                </a:lnTo>
                <a:lnTo>
                  <a:pt x="90488" y="1598613"/>
                </a:lnTo>
                <a:lnTo>
                  <a:pt x="88900" y="1606550"/>
                </a:lnTo>
                <a:lnTo>
                  <a:pt x="88900" y="1619250"/>
                </a:lnTo>
                <a:lnTo>
                  <a:pt x="87313" y="1624013"/>
                </a:lnTo>
                <a:lnTo>
                  <a:pt x="82550" y="1625600"/>
                </a:lnTo>
                <a:lnTo>
                  <a:pt x="77788" y="1627188"/>
                </a:lnTo>
                <a:lnTo>
                  <a:pt x="76200" y="1631950"/>
                </a:lnTo>
                <a:lnTo>
                  <a:pt x="76200" y="1644650"/>
                </a:lnTo>
                <a:lnTo>
                  <a:pt x="74613" y="1649413"/>
                </a:lnTo>
                <a:lnTo>
                  <a:pt x="69850" y="1651000"/>
                </a:lnTo>
                <a:lnTo>
                  <a:pt x="65088" y="1652588"/>
                </a:lnTo>
                <a:lnTo>
                  <a:pt x="63500" y="1657350"/>
                </a:lnTo>
                <a:lnTo>
                  <a:pt x="61913" y="1663700"/>
                </a:lnTo>
                <a:lnTo>
                  <a:pt x="57150" y="1670050"/>
                </a:lnTo>
                <a:lnTo>
                  <a:pt x="52388" y="1677988"/>
                </a:lnTo>
                <a:lnTo>
                  <a:pt x="50800" y="1689100"/>
                </a:lnTo>
                <a:lnTo>
                  <a:pt x="50800" y="1708150"/>
                </a:lnTo>
                <a:lnTo>
                  <a:pt x="49213" y="1712913"/>
                </a:lnTo>
                <a:lnTo>
                  <a:pt x="44450" y="1714500"/>
                </a:lnTo>
                <a:lnTo>
                  <a:pt x="39688" y="1716088"/>
                </a:lnTo>
                <a:lnTo>
                  <a:pt x="38100" y="1720850"/>
                </a:lnTo>
                <a:lnTo>
                  <a:pt x="38100" y="1733550"/>
                </a:lnTo>
                <a:lnTo>
                  <a:pt x="38100" y="1746250"/>
                </a:lnTo>
                <a:lnTo>
                  <a:pt x="36513" y="1751013"/>
                </a:lnTo>
                <a:lnTo>
                  <a:pt x="31750" y="1752600"/>
                </a:lnTo>
                <a:lnTo>
                  <a:pt x="26988" y="1754188"/>
                </a:lnTo>
                <a:lnTo>
                  <a:pt x="25400" y="1758950"/>
                </a:lnTo>
                <a:lnTo>
                  <a:pt x="25400" y="1771650"/>
                </a:lnTo>
                <a:lnTo>
                  <a:pt x="25400" y="1784350"/>
                </a:lnTo>
                <a:lnTo>
                  <a:pt x="23813" y="1792288"/>
                </a:lnTo>
                <a:lnTo>
                  <a:pt x="19050" y="1803400"/>
                </a:lnTo>
                <a:lnTo>
                  <a:pt x="14288" y="1814513"/>
                </a:lnTo>
                <a:lnTo>
                  <a:pt x="12700" y="1822450"/>
                </a:lnTo>
                <a:lnTo>
                  <a:pt x="11113" y="1827213"/>
                </a:lnTo>
                <a:lnTo>
                  <a:pt x="6350" y="1828800"/>
                </a:lnTo>
                <a:lnTo>
                  <a:pt x="1588" y="1830388"/>
                </a:lnTo>
                <a:lnTo>
                  <a:pt x="0" y="1835150"/>
                </a:lnTo>
                <a:lnTo>
                  <a:pt x="0" y="1841500"/>
                </a:lnTo>
              </a:path>
            </a:pathLst>
          </a:custGeom>
          <a:ln w="28575" cap="flat" cmpd="sng" algn="ctr">
            <a:solidFill>
              <a:srgbClr val="00C4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172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755" y="457200"/>
            <a:ext cx="8229600" cy="710736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Now you try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99919" y="1371600"/>
                <a:ext cx="8229600" cy="5029200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Use Order of operations to solve the equation for the value of x.</a:t>
                </a:r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4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+1=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 smtClean="0"/>
              </a:p>
              <a:p>
                <a:pPr marL="0" indent="0">
                  <a:spcAft>
                    <a:spcPts val="1200"/>
                  </a:spcAft>
                  <a:buNone/>
                </a:pPr>
                <a:r>
                  <a:rPr lang="en-US" b="0" dirty="0" smtClean="0"/>
                  <a:t> 		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4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−2+1=9</m:t>
                    </m:r>
                  </m:oMath>
                </a14:m>
                <a:endParaRPr lang="en-US" dirty="0" smtClean="0"/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4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−1=9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4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=10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10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9919" y="1371600"/>
                <a:ext cx="8229600" cy="5029200"/>
              </a:xfrm>
              <a:blipFill rotWithShape="1">
                <a:blip r:embed="rId2"/>
                <a:stretch>
                  <a:fillRect l="-593" t="-2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>
          <a:xfrm flipV="1">
            <a:off x="1357746" y="3820391"/>
            <a:ext cx="6477000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1376219" y="3298537"/>
            <a:ext cx="6477000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1385455" y="4374574"/>
            <a:ext cx="6477000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417782" y="5029200"/>
            <a:ext cx="6477000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091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Critical Question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Explain two ways you could solve </a:t>
                </a:r>
              </a:p>
              <a:p>
                <a:pPr marL="0" indent="0">
                  <a:buNone/>
                </a:pPr>
                <a:endParaRPr lang="en-US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20=5(−3+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8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114800" y="297410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71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1150</TotalTime>
  <Words>341</Words>
  <Application>Microsoft Office PowerPoint</Application>
  <PresentationFormat>On-screen Show (4:3)</PresentationFormat>
  <Paragraphs>66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Foundry</vt:lpstr>
      <vt:lpstr>Algebra Review:  Solving Equations</vt:lpstr>
      <vt:lpstr>Warm-up (In your Notes)</vt:lpstr>
      <vt:lpstr>Homework Questions?</vt:lpstr>
      <vt:lpstr>Solving Equations</vt:lpstr>
      <vt:lpstr>Example</vt:lpstr>
      <vt:lpstr>Now you try</vt:lpstr>
      <vt:lpstr>Example</vt:lpstr>
      <vt:lpstr>Now you try</vt:lpstr>
      <vt:lpstr>Critical Question</vt:lpstr>
      <vt:lpstr>Exit Ticket</vt:lpstr>
      <vt:lpstr>Day 2: Warmup Final Check</vt:lpstr>
      <vt:lpstr>Solving Equations Worksheet</vt:lpstr>
      <vt:lpstr>Extra Practice Problems.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 Review:  Solving Equations</dc:title>
  <dc:creator>David Leon</dc:creator>
  <cp:lastModifiedBy>David Leon</cp:lastModifiedBy>
  <cp:revision>20</cp:revision>
  <dcterms:created xsi:type="dcterms:W3CDTF">2015-08-16T18:24:42Z</dcterms:created>
  <dcterms:modified xsi:type="dcterms:W3CDTF">2015-08-20T22:29:03Z</dcterms:modified>
</cp:coreProperties>
</file>