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25405B-96DD-4BBD-932A-B33E0A74A25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8F4DD5-DF96-4FB0-87CA-E046E75C31D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Study Guide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Algebra Review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8415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Study Guide – Order of Operations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>
                  <a:spcAft>
                    <a:spcPts val="1800"/>
                  </a:spcAft>
                </a:pPr>
                <a:r>
                  <a:rPr lang="en-US" dirty="0" smtClean="0"/>
                  <a:t>Problem #4: Simplify the Expression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÷(8−5∙2)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÷(8−10)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÷(−2)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96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Study Guide – Order of Operations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>
                  <a:spcAft>
                    <a:spcPts val="1800"/>
                  </a:spcAft>
                </a:pPr>
                <a:r>
                  <a:rPr lang="en-US" dirty="0" smtClean="0"/>
                  <a:t>Problem #5: Simplify the Expression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2[6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÷3+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]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2+1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01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Study Guide – Solving Equations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>
                  <a:spcAft>
                    <a:spcPts val="1800"/>
                  </a:spcAft>
                </a:pPr>
                <a:r>
                  <a:rPr lang="en-US" dirty="0" smtClean="0"/>
                  <a:t>Problem #10: Solve the Equation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−9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−54=18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=72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118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Study Guide – Solving Equations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>
                  <a:spcAft>
                    <a:spcPts val="1800"/>
                  </a:spcAft>
                </a:pPr>
                <a:r>
                  <a:rPr lang="en-US" dirty="0" smtClean="0"/>
                  <a:t>Problem #14: Solve the Equation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+1=−3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67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Study Guide – Solving Equations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>
                  <a:spcAft>
                    <a:spcPts val="1800"/>
                  </a:spcAft>
                </a:pPr>
                <a:r>
                  <a:rPr lang="en-US" dirty="0" smtClean="0"/>
                  <a:t>Problem #16: Solve the Equation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+40+3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+50=180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+90=180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=90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629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Study Guide - Evaluate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Problem #18: Evaluate the expression for the given value</a:t>
                </a:r>
              </a:p>
              <a:p>
                <a:pPr marL="0" indent="0" algn="ctr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+9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;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 smtClean="0"/>
              </a:p>
              <a:p>
                <a:pPr marL="0" indent="0" algn="ctr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−3(2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+9)</m:t>
                      </m:r>
                    </m:oMath>
                  </m:oMathPara>
                </a14:m>
                <a:endParaRPr lang="en-US" dirty="0" smtClean="0"/>
              </a:p>
              <a:p>
                <a:pPr marL="0" indent="0" algn="ctr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4+9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13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0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Study Guide – Factoring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>
                  <a:spcAft>
                    <a:spcPts val="1800"/>
                  </a:spcAft>
                </a:pPr>
                <a:r>
                  <a:rPr lang="en-US" dirty="0" smtClean="0"/>
                  <a:t>Problem #22: Factor the Polynomial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:r>
                  <a:rPr lang="en-US" b="0" dirty="0" smtClean="0"/>
                  <a:t> 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:r>
                  <a:rPr lang="en-US" dirty="0" smtClean="0"/>
                  <a:t>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:r>
                  <a:rPr lang="en-US" b="0" dirty="0" smtClean="0"/>
                  <a:t>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+2(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−4)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:r>
                  <a:rPr lang="en-US" b="0" dirty="0" smtClean="0"/>
                  <a:t>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−4)(3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5105400" y="2057400"/>
                <a:ext cx="3810000" cy="30480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𝑎𝑐</m:t>
                    </m:r>
                    <m:r>
                      <a:rPr lang="en-US" b="0" i="1" smtClean="0">
                        <a:latin typeface="Cambria Math"/>
                      </a:rPr>
                      <m:t>=−24</m:t>
                    </m:r>
                  </m:oMath>
                </a14:m>
                <a:r>
                  <a:rPr lang="en-US" dirty="0" smtClean="0"/>
                  <a:t>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𝑏</m:t>
                    </m:r>
                    <m:r>
                      <a:rPr lang="en-US" b="0" i="1" dirty="0" smtClean="0">
                        <a:latin typeface="Cambria Math"/>
                      </a:rPr>
                      <m:t>=−10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(1,-24)	 </a:t>
                </a:r>
                <a:r>
                  <a:rPr lang="en-US" dirty="0" smtClean="0"/>
                  <a:t>-23   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(2,-12) 	 -10    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5105400" y="2057400"/>
                <a:ext cx="3810000" cy="3048000"/>
              </a:xfrm>
              <a:blipFill rotWithShape="1">
                <a:blip r:embed="rId3"/>
                <a:stretch>
                  <a:fillRect l="-3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6809118" y="2133600"/>
            <a:ext cx="5751" cy="27316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8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Study Guide – Solve by Factoring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Problem #24: Solve the Equation by Factoring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b="0" dirty="0" smtClean="0"/>
                  <a:t>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+6=0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+6=0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b="0" dirty="0" smtClean="0"/>
                  <a:t>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b="0" dirty="0" smtClean="0"/>
                  <a:t>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b="0" dirty="0" smtClean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+3=0</m:t>
                    </m:r>
                  </m:oMath>
                </a14:m>
                <a:r>
                  <a:rPr lang="en-US" dirty="0" smtClean="0"/>
                  <a:t>	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+2=0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b="0" dirty="0" smtClean="0"/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=−3</m:t>
                    </m:r>
                  </m:oMath>
                </a14:m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5464834" y="2514599"/>
                <a:ext cx="3657600" cy="28956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𝑎𝑐</m:t>
                    </m:r>
                    <m:r>
                      <a:rPr lang="en-US" b="0" i="1" smtClean="0">
                        <a:latin typeface="Cambria Math"/>
                      </a:rPr>
                      <m:t>=30</m:t>
                    </m:r>
                  </m:oMath>
                </a14:m>
                <a:r>
                  <a:rPr lang="en-US" dirty="0" smtClean="0"/>
                  <a:t>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=17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(1,30)	31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(2,15)	17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5464834" y="2514599"/>
                <a:ext cx="3657600" cy="2895601"/>
              </a:xfrm>
              <a:blipFill rotWithShape="1">
                <a:blip r:embed="rId3"/>
                <a:stretch>
                  <a:fillRect l="-3000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7029450" y="2590800"/>
            <a:ext cx="38100" cy="2209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9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460</TotalTime>
  <Words>321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Algebra Review</vt:lpstr>
      <vt:lpstr>Study Guide – Order of Operations</vt:lpstr>
      <vt:lpstr>Study Guide – Order of Operations</vt:lpstr>
      <vt:lpstr>Study Guide – Solving Equations</vt:lpstr>
      <vt:lpstr>Study Guide – Solving Equations</vt:lpstr>
      <vt:lpstr>Study Guide – Solving Equations</vt:lpstr>
      <vt:lpstr>Study Guide - Evaluate</vt:lpstr>
      <vt:lpstr>Study Guide – Factoring</vt:lpstr>
      <vt:lpstr>Study Guide – Solve by Factoring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Review</dc:title>
  <dc:creator>David Leon</dc:creator>
  <cp:lastModifiedBy>David Leon</cp:lastModifiedBy>
  <cp:revision>10</cp:revision>
  <dcterms:created xsi:type="dcterms:W3CDTF">2015-08-26T02:55:56Z</dcterms:created>
  <dcterms:modified xsi:type="dcterms:W3CDTF">2015-08-26T20:49:08Z</dcterms:modified>
</cp:coreProperties>
</file>