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1" r:id="rId5"/>
    <p:sldId id="262" r:id="rId6"/>
    <p:sldId id="25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A6F31D-C4D2-403C-9237-8C3389943FC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0E42E1-3CE1-4E2F-B2B1-A008BA8B63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333936" cy="2301240"/>
          </a:xfrm>
        </p:spPr>
        <p:txBody>
          <a:bodyPr/>
          <a:lstStyle/>
          <a:p>
            <a:pPr algn="ctr"/>
            <a:r>
              <a:rPr lang="en-US" dirty="0" smtClean="0"/>
              <a:t>Test Study Guide/Breakdown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406150" cy="12400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Geometry Unit 3: Proofs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494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Property, Postulate, Theorem…With a diagram - 2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You will be given a statements, along with a diagram. You must Identify which postulate, property, definition, or theorem is being demonstrated in the statement.</a:t>
            </a:r>
          </a:p>
          <a:p>
            <a:r>
              <a:rPr lang="en-US" sz="2400" dirty="0" smtClean="0"/>
              <a:t>Examples:</a:t>
            </a:r>
          </a:p>
          <a:p>
            <a:pPr marL="36576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91" y="2615242"/>
            <a:ext cx="44100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2951" y="4267200"/>
                <a:ext cx="3200400" cy="708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4.)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sz="20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𝐴𝐸</m:t>
                        </m:r>
                      </m:e>
                    </m:acc>
                  </m:oMath>
                </a14:m>
                <a:r>
                  <a:rPr lang="en-US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𝐴𝐹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𝐴𝐸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51" y="4267200"/>
                <a:ext cx="3200400" cy="708592"/>
              </a:xfrm>
              <a:prstGeom prst="rect">
                <a:avLst/>
              </a:prstGeom>
              <a:blipFill rotWithShape="1">
                <a:blip r:embed="rId3"/>
                <a:stretch>
                  <a:fillRect l="-2095" t="-21552" b="-10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5891" y="3124200"/>
                <a:ext cx="3200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1.)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𝐴𝐹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𝐹𝐸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𝐴𝐸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91" y="3124200"/>
                <a:ext cx="32004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905" t="-615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75891" y="3721566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Segment Addition Postulate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7072" y="50862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Midpoint Theorem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211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Property, Postulate, Theorem… - 10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6868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You will be given a statements. You must Identify which postulate, property, definition, or theorem is being demonstrated in the statement.</a:t>
                </a:r>
              </a:p>
              <a:p>
                <a:r>
                  <a:rPr lang="en-US" sz="2400" dirty="0" smtClean="0"/>
                  <a:t>Examples:</a:t>
                </a:r>
              </a:p>
              <a:p>
                <a:pPr marL="36576" indent="0">
                  <a:buNone/>
                </a:pPr>
                <a:r>
                  <a:rPr lang="en-US" sz="2400" dirty="0" smtClean="0"/>
                  <a:t>7.)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+ 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=180°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  <m:r>
                      <a:rPr lang="en-US" sz="2400" b="0" i="1" smtClean="0">
                        <a:latin typeface="Cambria Math"/>
                      </a:rPr>
                      <m:t>=180°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400" dirty="0" smtClean="0"/>
              </a:p>
              <a:p>
                <a:pPr marL="36576" indent="0">
                  <a:buNone/>
                </a:pPr>
                <a:endParaRPr lang="en-US" sz="2400" dirty="0"/>
              </a:p>
              <a:p>
                <a:pPr marL="36576" indent="0">
                  <a:buNone/>
                </a:pPr>
                <a:endParaRPr lang="en-US" sz="2400" dirty="0" smtClean="0"/>
              </a:p>
              <a:p>
                <a:pPr marL="36576" indent="0">
                  <a:buNone/>
                </a:pPr>
                <a:r>
                  <a:rPr lang="en-US" sz="2400" dirty="0" smtClean="0"/>
                  <a:t>10.)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𝑀𝑄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𝑀𝑃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𝑃𝑄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𝑀𝑃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𝑃𝑄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𝑅𝑆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𝑀𝑄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𝑅𝑆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686800" cy="4953000"/>
              </a:xfrm>
              <a:blipFill rotWithShape="1">
                <a:blip r:embed="rId2"/>
                <a:stretch>
                  <a:fillRect l="-632" t="-862" r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43509" y="42671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 Property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29132" y="5509404"/>
            <a:ext cx="447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Substitution/Transitive Property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60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Theorems – 4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You will be given an incomplete statement of a theorem. You will need to complete the statement.</a:t>
                </a:r>
              </a:p>
              <a:p>
                <a:r>
                  <a:rPr lang="en-US" sz="2400" dirty="0" smtClean="0"/>
                  <a:t>Example:</a:t>
                </a:r>
              </a:p>
              <a:p>
                <a:pPr marL="36576" indent="0">
                  <a:buNone/>
                </a:pPr>
                <a:r>
                  <a:rPr lang="en-US" sz="2400" dirty="0" smtClean="0"/>
                  <a:t>14.) Angle Bisector Theorem: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400" dirty="0" smtClean="0"/>
                  <a:t> bisects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400" dirty="0" smtClean="0"/>
                  <a:t>, then…</a:t>
                </a:r>
              </a:p>
              <a:p>
                <a:pPr marL="36576" indent="0">
                  <a:buNone/>
                </a:pPr>
                <a:endParaRPr lang="en-US" sz="2400" dirty="0"/>
              </a:p>
              <a:p>
                <a:pPr marL="36576" indent="0">
                  <a:buNone/>
                </a:pPr>
                <a:endParaRPr lang="en-US" sz="2400" dirty="0" smtClean="0"/>
              </a:p>
              <a:p>
                <a:pPr marL="36576" indent="0">
                  <a:buNone/>
                </a:pPr>
                <a:endParaRPr lang="en-US" sz="2400" dirty="0"/>
              </a:p>
              <a:p>
                <a:pPr marL="36576" indent="0">
                  <a:buNone/>
                </a:pPr>
                <a:r>
                  <a:rPr lang="en-US" sz="2400" dirty="0" smtClean="0"/>
                  <a:t>17.) Theorem 2-5: If two lines form congruent adjacent angles, then…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257800"/>
              </a:xfrm>
              <a:blipFill rotWithShape="1">
                <a:blip r:embed="rId2"/>
                <a:stretch>
                  <a:fillRect l="-632" t="-812" r="-1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352799"/>
                <a:ext cx="701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𝐴𝐵𝐷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𝐷𝐵𝐶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52799"/>
                <a:ext cx="7010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22368" b="-193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104845" y="5070743"/>
            <a:ext cx="447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lines are perpendicular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72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Definitions – 4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6868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You will be given an incomplete definition. You will need to complete the definition.</a:t>
                </a:r>
              </a:p>
              <a:p>
                <a:r>
                  <a:rPr lang="en-US" sz="2400" dirty="0" smtClean="0"/>
                  <a:t>Examples:</a:t>
                </a:r>
              </a:p>
              <a:p>
                <a:pPr marL="36576" indent="0">
                  <a:buNone/>
                </a:pPr>
                <a:r>
                  <a:rPr lang="en-US" sz="2400" dirty="0" smtClean="0"/>
                  <a:t>11.) Definition of midpoint: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sz="24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, then…</a:t>
                </a:r>
              </a:p>
              <a:p>
                <a:pPr marL="36576" indent="0">
                  <a:buNone/>
                </a:pPr>
                <a:endParaRPr lang="en-US" sz="2400" dirty="0"/>
              </a:p>
              <a:p>
                <a:pPr marL="36576" indent="0">
                  <a:buNone/>
                </a:pPr>
                <a:endParaRPr lang="en-US" sz="2400" dirty="0" smtClean="0"/>
              </a:p>
              <a:p>
                <a:pPr marL="36576" indent="0">
                  <a:buNone/>
                </a:pPr>
                <a:r>
                  <a:rPr lang="en-US" sz="2400" dirty="0" smtClean="0"/>
                  <a:t>18.) Definition of Perpendicular Lines: Two perpendicular lines intersect…</a:t>
                </a:r>
              </a:p>
              <a:p>
                <a:pPr marL="36576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686800" cy="5257800"/>
              </a:xfrm>
              <a:blipFill rotWithShape="1">
                <a:blip r:embed="rId2"/>
                <a:stretch>
                  <a:fillRect l="-632" t="-812" r="-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29132" y="3200400"/>
                <a:ext cx="44771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𝐴𝑀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32" y="3200400"/>
                <a:ext cx="447711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4600" y="4800600"/>
                <a:ext cx="44771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To form right angles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90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00600"/>
                <a:ext cx="447711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180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1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Proofs – 5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will be given 2 proofs with all of the statements filled in, and you must give the reasons. 2 more proofs will have the reasons filled in, and you must give the statements. And 1 final proof where you must fill in the blank, with a mix of blank statements and reasons.</a:t>
            </a:r>
          </a:p>
        </p:txBody>
      </p:sp>
    </p:spTree>
    <p:extLst>
      <p:ext uri="{BB962C8B-B14F-4D97-AF65-F5344CB8AC3E}">
        <p14:creationId xmlns:p14="http://schemas.microsoft.com/office/powerpoint/2010/main" val="19826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Proofs – Example 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962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37780"/>
            <a:ext cx="8840637" cy="346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4267200"/>
                <a:ext cx="3743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1.)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6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+5=23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67200"/>
                <a:ext cx="3743864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62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574156" y="4304581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1.) Given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4857690"/>
                <a:ext cx="3743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.)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6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=18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57690"/>
                <a:ext cx="3743864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62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3491" y="5486400"/>
                <a:ext cx="3743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3.)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=3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91" y="5486400"/>
                <a:ext cx="3743864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62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91409" y="495300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.) Subtraction Property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0035" y="556260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3.) Division Property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4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650" y="3200400"/>
            <a:ext cx="10101609" cy="369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Proofs – 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400490"/>
                <a:ext cx="3743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𝑀𝑃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𝑁𝑄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490"/>
                <a:ext cx="3743864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53000" y="440049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Given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56736" y="4648200"/>
                <a:ext cx="3743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𝑁𝑃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736" y="4648200"/>
                <a:ext cx="3743864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626" t="-615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6800" y="4949316"/>
                <a:ext cx="9359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𝑀𝑁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49316"/>
                <a:ext cx="935966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953000" y="495300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Segment Addition Postulate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9136" y="5467290"/>
            <a:ext cx="2905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Substitution Property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80536" y="5772090"/>
                <a:ext cx="19258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𝑀𝑁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𝑃𝑄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36" y="5772090"/>
                <a:ext cx="1925847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48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8" y="990600"/>
            <a:ext cx="3185160" cy="216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67" y="812885"/>
            <a:ext cx="3886200" cy="259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60685" y="4953000"/>
                <a:ext cx="9359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𝑁𝑃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685" y="4953000"/>
                <a:ext cx="935966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615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43000" y="5238690"/>
                <a:ext cx="9359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𝑁𝑃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238690"/>
                <a:ext cx="935966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38400" y="5238690"/>
                <a:ext cx="9359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𝑃𝑄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238690"/>
                <a:ext cx="935966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953000" y="57720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Subtraction Property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8" y="3078956"/>
            <a:ext cx="9243473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817" y="1038225"/>
            <a:ext cx="54483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Proofs – Example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5391090"/>
            <a:ext cx="235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Reflexive Property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6156" y="4038600"/>
            <a:ext cx="988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Given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5391090"/>
                <a:ext cx="21005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&lt;5=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&lt;5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91090"/>
                <a:ext cx="210053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6061" r="-1744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5638800"/>
                <a:ext cx="24982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&lt;1=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&lt;3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638800"/>
                <a:ext cx="2498289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439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105400" y="455289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Def. of Supplementary &lt;‘s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5835" y="5105400"/>
            <a:ext cx="3019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Substitution Property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1389" y="4552890"/>
                <a:ext cx="2915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&lt;1+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&lt;5=180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389" y="4552890"/>
                <a:ext cx="2915008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301" t="-6061" r="-230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" y="1066800"/>
            <a:ext cx="4458867" cy="212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14400" y="4857690"/>
                <a:ext cx="2915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&lt;3+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&lt;5=180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57690"/>
                <a:ext cx="2915008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092" t="-6061" r="-230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57800" y="5638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Subtraction Property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643</TotalTime>
  <Words>495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Test Study Guide/Breakdown</vt:lpstr>
      <vt:lpstr>Identify the Property, Postulate, Theorem…With a diagram - 2 Problems</vt:lpstr>
      <vt:lpstr>Identify the Property, Postulate, Theorem… - 10 Problems</vt:lpstr>
      <vt:lpstr>Using Theorems – 4 problems</vt:lpstr>
      <vt:lpstr>Using Definitions – 4 problems</vt:lpstr>
      <vt:lpstr>Proofs – 5 Total</vt:lpstr>
      <vt:lpstr>Proofs – Example 1</vt:lpstr>
      <vt:lpstr>Proofs – Example 2</vt:lpstr>
      <vt:lpstr>Proofs – Example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Study Guide/Breakdown</dc:title>
  <dc:creator>David Leon</dc:creator>
  <cp:lastModifiedBy>David Leon</cp:lastModifiedBy>
  <cp:revision>25</cp:revision>
  <dcterms:created xsi:type="dcterms:W3CDTF">2015-10-12T03:40:39Z</dcterms:created>
  <dcterms:modified xsi:type="dcterms:W3CDTF">2015-10-14T20:46:14Z</dcterms:modified>
</cp:coreProperties>
</file>