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389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e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9.emf"/><Relationship Id="rId7" Type="http://schemas.openxmlformats.org/officeDocument/2006/relationships/image" Target="../media/image2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5" Type="http://schemas.openxmlformats.org/officeDocument/2006/relationships/image" Target="../media/image6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emf"/><Relationship Id="rId3" Type="http://schemas.openxmlformats.org/officeDocument/2006/relationships/image" Target="../media/image16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1.emf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6.emf"/><Relationship Id="rId18" Type="http://schemas.openxmlformats.org/officeDocument/2006/relationships/oleObject" Target="../embeddings/oleObject27.bin"/><Relationship Id="rId3" Type="http://schemas.openxmlformats.org/officeDocument/2006/relationships/image" Target="../media/image33.emf"/><Relationship Id="rId21" Type="http://schemas.openxmlformats.org/officeDocument/2006/relationships/image" Target="../media/image30.e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5.emf"/><Relationship Id="rId24" Type="http://schemas.openxmlformats.org/officeDocument/2006/relationships/oleObject" Target="../embeddings/oleObject30.bin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29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6.bin"/><Relationship Id="rId3" Type="http://schemas.openxmlformats.org/officeDocument/2006/relationships/image" Target="../media/image42.emf"/><Relationship Id="rId7" Type="http://schemas.openxmlformats.org/officeDocument/2006/relationships/image" Target="../media/image38.emf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37.emf"/><Relationship Id="rId10" Type="http://schemas.openxmlformats.org/officeDocument/2006/relationships/image" Target="../media/image39.emf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7"/>
            <a:ext cx="4038600" cy="1907301"/>
          </a:xfrm>
        </p:spPr>
        <p:txBody>
          <a:bodyPr/>
          <a:lstStyle/>
          <a:p>
            <a:r>
              <a:rPr lang="en-US" dirty="0" smtClean="0"/>
              <a:t>HW#9</a:t>
            </a:r>
            <a:br>
              <a:rPr lang="en-US" dirty="0" smtClean="0"/>
            </a:br>
            <a:r>
              <a:rPr lang="en-US" dirty="0" smtClean="0"/>
              <a:t>Handout:</a:t>
            </a:r>
            <a:br>
              <a:rPr lang="en-US" dirty="0" smtClean="0"/>
            </a:br>
            <a:r>
              <a:rPr lang="en-US" dirty="0" smtClean="0"/>
              <a:t>Unit 4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78382"/>
            <a:ext cx="9095761" cy="2190694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938304"/>
              </p:ext>
            </p:extLst>
          </p:nvPr>
        </p:nvGraphicFramePr>
        <p:xfrm>
          <a:off x="4053716" y="1128296"/>
          <a:ext cx="832457" cy="33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4" imgW="469900" imgH="190500" progId="Equation.DSMT4">
                  <p:embed/>
                </p:oleObj>
              </mc:Choice>
              <mc:Fallback>
                <p:oleObj name="Equation" r:id="rId4" imgW="4699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3716" y="1128296"/>
                        <a:ext cx="832457" cy="33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373828"/>
              </p:ext>
            </p:extLst>
          </p:nvPr>
        </p:nvGraphicFramePr>
        <p:xfrm>
          <a:off x="5015818" y="1135518"/>
          <a:ext cx="8540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6" imgW="482600" imgH="190500" progId="Equation.DSMT4">
                  <p:embed/>
                </p:oleObj>
              </mc:Choice>
              <mc:Fallback>
                <p:oleObj name="Equation" r:id="rId6" imgW="4826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15818" y="1135518"/>
                        <a:ext cx="85407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999143"/>
              </p:ext>
            </p:extLst>
          </p:nvPr>
        </p:nvGraphicFramePr>
        <p:xfrm>
          <a:off x="4081463" y="1541463"/>
          <a:ext cx="8096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8" imgW="457200" imgH="190500" progId="Equation.DSMT4">
                  <p:embed/>
                </p:oleObj>
              </mc:Choice>
              <mc:Fallback>
                <p:oleObj name="Equation" r:id="rId8" imgW="4572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1463" y="1541463"/>
                        <a:ext cx="809625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7312"/>
              </p:ext>
            </p:extLst>
          </p:nvPr>
        </p:nvGraphicFramePr>
        <p:xfrm>
          <a:off x="5065713" y="1549400"/>
          <a:ext cx="7858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10" imgW="444500" imgH="190500" progId="Equation.DSMT4">
                  <p:embed/>
                </p:oleObj>
              </mc:Choice>
              <mc:Fallback>
                <p:oleObj name="Equation" r:id="rId10" imgW="444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65713" y="1549400"/>
                        <a:ext cx="785812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312641"/>
              </p:ext>
            </p:extLst>
          </p:nvPr>
        </p:nvGraphicFramePr>
        <p:xfrm>
          <a:off x="4070036" y="1927090"/>
          <a:ext cx="832457" cy="33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12" imgW="469900" imgH="190500" progId="Equation.DSMT4">
                  <p:embed/>
                </p:oleObj>
              </mc:Choice>
              <mc:Fallback>
                <p:oleObj name="Equation" r:id="rId12" imgW="4699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70036" y="1927090"/>
                        <a:ext cx="832457" cy="33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405712"/>
              </p:ext>
            </p:extLst>
          </p:nvPr>
        </p:nvGraphicFramePr>
        <p:xfrm>
          <a:off x="5032138" y="1934312"/>
          <a:ext cx="8540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14" imgW="482600" imgH="190500" progId="Equation.DSMT4">
                  <p:embed/>
                </p:oleObj>
              </mc:Choice>
              <mc:Fallback>
                <p:oleObj name="Equation" r:id="rId14" imgW="4826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32138" y="1934312"/>
                        <a:ext cx="85407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380069"/>
              </p:ext>
            </p:extLst>
          </p:nvPr>
        </p:nvGraphicFramePr>
        <p:xfrm>
          <a:off x="4082131" y="2336026"/>
          <a:ext cx="8096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16" imgW="457200" imgH="190500" progId="Equation.DSMT4">
                  <p:embed/>
                </p:oleObj>
              </mc:Choice>
              <mc:Fallback>
                <p:oleObj name="Equation" r:id="rId16" imgW="4572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82131" y="2336026"/>
                        <a:ext cx="809625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496993"/>
              </p:ext>
            </p:extLst>
          </p:nvPr>
        </p:nvGraphicFramePr>
        <p:xfrm>
          <a:off x="5054600" y="2344738"/>
          <a:ext cx="8080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18" imgW="457200" imgH="190500" progId="Equation.DSMT4">
                  <p:embed/>
                </p:oleObj>
              </mc:Choice>
              <mc:Fallback>
                <p:oleObj name="Equation" r:id="rId18" imgW="4572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54600" y="2344738"/>
                        <a:ext cx="808038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27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816"/>
            <a:ext cx="9118850" cy="4416943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258030"/>
              </p:ext>
            </p:extLst>
          </p:nvPr>
        </p:nvGraphicFramePr>
        <p:xfrm>
          <a:off x="3240055" y="1064946"/>
          <a:ext cx="427037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4" imgW="241300" imgH="177800" progId="Equation.DSMT4">
                  <p:embed/>
                </p:oleObj>
              </mc:Choice>
              <mc:Fallback>
                <p:oleObj name="Equation" r:id="rId4" imgW="241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0055" y="1064946"/>
                        <a:ext cx="427037" cy="31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614103"/>
              </p:ext>
            </p:extLst>
          </p:nvPr>
        </p:nvGraphicFramePr>
        <p:xfrm>
          <a:off x="5298684" y="1051869"/>
          <a:ext cx="6969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6" imgW="393700" imgH="203200" progId="Equation.DSMT4">
                  <p:embed/>
                </p:oleObj>
              </mc:Choice>
              <mc:Fallback>
                <p:oleObj name="Equation" r:id="rId6" imgW="393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8684" y="1051869"/>
                        <a:ext cx="69691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7485" y="1405108"/>
            <a:ext cx="164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corr.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9719" y="1395571"/>
            <a:ext cx="236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cong.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589939"/>
              </p:ext>
            </p:extLst>
          </p:nvPr>
        </p:nvGraphicFramePr>
        <p:xfrm>
          <a:off x="5314950" y="1939925"/>
          <a:ext cx="6746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8" imgW="381000" imgH="203200" progId="Equation.DSMT4">
                  <p:embed/>
                </p:oleObj>
              </mc:Choice>
              <mc:Fallback>
                <p:oleObj name="Equation" r:id="rId8" imgW="381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14950" y="1939925"/>
                        <a:ext cx="674688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33805" y="2300288"/>
            <a:ext cx="199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s-s int.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4699" y="2283561"/>
            <a:ext cx="236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supp.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527733"/>
              </p:ext>
            </p:extLst>
          </p:nvPr>
        </p:nvGraphicFramePr>
        <p:xfrm>
          <a:off x="3217863" y="2846388"/>
          <a:ext cx="47148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10" imgW="266700" imgH="177800" progId="Equation.DSMT4">
                  <p:embed/>
                </p:oleObj>
              </mc:Choice>
              <mc:Fallback>
                <p:oleObj name="Equation" r:id="rId10" imgW="266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17863" y="2846388"/>
                        <a:ext cx="471487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717280"/>
              </p:ext>
            </p:extLst>
          </p:nvPr>
        </p:nvGraphicFramePr>
        <p:xfrm>
          <a:off x="5310188" y="2833688"/>
          <a:ext cx="6746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12" imgW="381000" imgH="203200" progId="Equation.DSMT4">
                  <p:embed/>
                </p:oleObj>
              </mc:Choice>
              <mc:Fallback>
                <p:oleObj name="Equation" r:id="rId12" imgW="381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10188" y="2833688"/>
                        <a:ext cx="674687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17485" y="3186891"/>
            <a:ext cx="275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s-s int.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9719" y="3177354"/>
            <a:ext cx="236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supp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889807"/>
              </p:ext>
            </p:extLst>
          </p:nvPr>
        </p:nvGraphicFramePr>
        <p:xfrm>
          <a:off x="5314950" y="3721708"/>
          <a:ext cx="6746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14" imgW="381000" imgH="203200" progId="Equation.DSMT4">
                  <p:embed/>
                </p:oleObj>
              </mc:Choice>
              <mc:Fallback>
                <p:oleObj name="Equation" r:id="rId14" imgW="381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14950" y="3721708"/>
                        <a:ext cx="674688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09065" y="4074881"/>
            <a:ext cx="275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alt. int.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74699" y="4065344"/>
            <a:ext cx="236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cong.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321823"/>
              </p:ext>
            </p:extLst>
          </p:nvPr>
        </p:nvGraphicFramePr>
        <p:xfrm>
          <a:off x="7429500" y="4181475"/>
          <a:ext cx="6969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15" imgW="393700" imgH="203200" progId="Equation.DSMT4">
                  <p:embed/>
                </p:oleObj>
              </mc:Choice>
              <mc:Fallback>
                <p:oleObj name="Equation" r:id="rId15" imgW="393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29500" y="4181475"/>
                        <a:ext cx="696913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33805" y="4529642"/>
            <a:ext cx="275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s-s int.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6039" y="4520105"/>
            <a:ext cx="236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supp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51" y="1914229"/>
            <a:ext cx="82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2776" y="3706378"/>
            <a:ext cx="82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  <p:bldP spid="15" grpId="0"/>
      <p:bldP spid="18" grpId="0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73843"/>
            <a:ext cx="9102135" cy="203647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788108"/>
              </p:ext>
            </p:extLst>
          </p:nvPr>
        </p:nvGraphicFramePr>
        <p:xfrm>
          <a:off x="1161818" y="1542257"/>
          <a:ext cx="20002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4" imgW="1130300" imgH="177800" progId="Equation.DSMT4">
                  <p:embed/>
                </p:oleObj>
              </mc:Choice>
              <mc:Fallback>
                <p:oleObj name="Equation" r:id="rId4" imgW="1130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1818" y="1542257"/>
                        <a:ext cx="2000250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497475"/>
              </p:ext>
            </p:extLst>
          </p:nvPr>
        </p:nvGraphicFramePr>
        <p:xfrm>
          <a:off x="1808163" y="2125663"/>
          <a:ext cx="8112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6" imgW="457200" imgH="177800" progId="Equation.DSMT4">
                  <p:embed/>
                </p:oleObj>
              </mc:Choice>
              <mc:Fallback>
                <p:oleObj name="Equation" r:id="rId6" imgW="457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08163" y="2125663"/>
                        <a:ext cx="811212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360114"/>
              </p:ext>
            </p:extLst>
          </p:nvPr>
        </p:nvGraphicFramePr>
        <p:xfrm>
          <a:off x="5387975" y="1514475"/>
          <a:ext cx="2517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8" imgW="1422400" imgH="203200" progId="Equation.DSMT4">
                  <p:embed/>
                </p:oleObj>
              </mc:Choice>
              <mc:Fallback>
                <p:oleObj name="Equation" r:id="rId8" imgW="142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87975" y="1514475"/>
                        <a:ext cx="25177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85582"/>
              </p:ext>
            </p:extLst>
          </p:nvPr>
        </p:nvGraphicFramePr>
        <p:xfrm>
          <a:off x="6215063" y="2120900"/>
          <a:ext cx="9683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10" imgW="546100" imgH="177800" progId="Equation.DSMT4">
                  <p:embed/>
                </p:oleObj>
              </mc:Choice>
              <mc:Fallback>
                <p:oleObj name="Equation" r:id="rId10" imgW="5461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15063" y="2120900"/>
                        <a:ext cx="968375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5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809"/>
            <a:ext cx="9145954" cy="3463031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587784"/>
              </p:ext>
            </p:extLst>
          </p:nvPr>
        </p:nvGraphicFramePr>
        <p:xfrm>
          <a:off x="728663" y="2233613"/>
          <a:ext cx="15732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4" imgW="889000" imgH="177800" progId="Equation.DSMT4">
                  <p:embed/>
                </p:oleObj>
              </mc:Choice>
              <mc:Fallback>
                <p:oleObj name="Equation" r:id="rId4" imgW="889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663" y="2233613"/>
                        <a:ext cx="1573212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420418"/>
              </p:ext>
            </p:extLst>
          </p:nvPr>
        </p:nvGraphicFramePr>
        <p:xfrm>
          <a:off x="1161818" y="2817417"/>
          <a:ext cx="8112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Equation" r:id="rId6" imgW="457200" imgH="177800" progId="Equation.DSMT4">
                  <p:embed/>
                </p:oleObj>
              </mc:Choice>
              <mc:Fallback>
                <p:oleObj name="Equation" r:id="rId6" imgW="457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1818" y="2817417"/>
                        <a:ext cx="811212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15982"/>
              </p:ext>
            </p:extLst>
          </p:nvPr>
        </p:nvGraphicFramePr>
        <p:xfrm>
          <a:off x="750888" y="3554413"/>
          <a:ext cx="1528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Equation" r:id="rId8" imgW="863600" imgH="215900" progId="Equation.DSMT4">
                  <p:embed/>
                </p:oleObj>
              </mc:Choice>
              <mc:Fallback>
                <p:oleObj name="Equation" r:id="rId8" imgW="8636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0888" y="3554413"/>
                        <a:ext cx="1528762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426803"/>
              </p:ext>
            </p:extLst>
          </p:nvPr>
        </p:nvGraphicFramePr>
        <p:xfrm>
          <a:off x="1162050" y="4138613"/>
          <a:ext cx="8112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Equation" r:id="rId10" imgW="457200" imgH="215900" progId="Equation.DSMT4">
                  <p:embed/>
                </p:oleObj>
              </mc:Choice>
              <mc:Fallback>
                <p:oleObj name="Equation" r:id="rId10" imgW="4572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62050" y="4138613"/>
                        <a:ext cx="811213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993128"/>
              </p:ext>
            </p:extLst>
          </p:nvPr>
        </p:nvGraphicFramePr>
        <p:xfrm>
          <a:off x="3886200" y="2233613"/>
          <a:ext cx="139223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Equation" r:id="rId12" imgW="787400" imgH="177800" progId="Equation.DSMT4">
                  <p:embed/>
                </p:oleObj>
              </mc:Choice>
              <mc:Fallback>
                <p:oleObj name="Equation" r:id="rId12" imgW="7874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86200" y="2233613"/>
                        <a:ext cx="1392238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925720"/>
              </p:ext>
            </p:extLst>
          </p:nvPr>
        </p:nvGraphicFramePr>
        <p:xfrm>
          <a:off x="4217988" y="2817813"/>
          <a:ext cx="8334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Equation" r:id="rId14" imgW="469900" imgH="177800" progId="Equation.DSMT4">
                  <p:embed/>
                </p:oleObj>
              </mc:Choice>
              <mc:Fallback>
                <p:oleObj name="Equation" r:id="rId14" imgW="4699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17988" y="2817813"/>
                        <a:ext cx="833437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901646"/>
              </p:ext>
            </p:extLst>
          </p:nvPr>
        </p:nvGraphicFramePr>
        <p:xfrm>
          <a:off x="3817575" y="3554413"/>
          <a:ext cx="1528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16" imgW="863600" imgH="215900" progId="Equation.DSMT4">
                  <p:embed/>
                </p:oleObj>
              </mc:Choice>
              <mc:Fallback>
                <p:oleObj name="Equation" r:id="rId16" imgW="8636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17575" y="3554413"/>
                        <a:ext cx="1528762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014890"/>
              </p:ext>
            </p:extLst>
          </p:nvPr>
        </p:nvGraphicFramePr>
        <p:xfrm>
          <a:off x="4240213" y="4138613"/>
          <a:ext cx="78898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18" imgW="444500" imgH="215900" progId="Equation.DSMT4">
                  <p:embed/>
                </p:oleObj>
              </mc:Choice>
              <mc:Fallback>
                <p:oleObj name="Equation" r:id="rId18" imgW="444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240213" y="4138613"/>
                        <a:ext cx="788987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817224"/>
              </p:ext>
            </p:extLst>
          </p:nvPr>
        </p:nvGraphicFramePr>
        <p:xfrm>
          <a:off x="7432675" y="2233613"/>
          <a:ext cx="944563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20" imgW="533400" imgH="177800" progId="Equation.DSMT4">
                  <p:embed/>
                </p:oleObj>
              </mc:Choice>
              <mc:Fallback>
                <p:oleObj name="Equation" r:id="rId20" imgW="5334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32675" y="2233613"/>
                        <a:ext cx="944563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808114"/>
              </p:ext>
            </p:extLst>
          </p:nvPr>
        </p:nvGraphicFramePr>
        <p:xfrm>
          <a:off x="7551018" y="2817417"/>
          <a:ext cx="8112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22" imgW="457200" imgH="177800" progId="Equation.DSMT4">
                  <p:embed/>
                </p:oleObj>
              </mc:Choice>
              <mc:Fallback>
                <p:oleObj name="Equation" r:id="rId22" imgW="457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551018" y="2817417"/>
                        <a:ext cx="811212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749736"/>
              </p:ext>
            </p:extLst>
          </p:nvPr>
        </p:nvGraphicFramePr>
        <p:xfrm>
          <a:off x="7499350" y="3554413"/>
          <a:ext cx="8096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24" imgW="457200" imgH="215900" progId="Equation.DSMT4">
                  <p:embed/>
                </p:oleObj>
              </mc:Choice>
              <mc:Fallback>
                <p:oleObj name="Equation" r:id="rId24" imgW="4572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499350" y="3554413"/>
                        <a:ext cx="80962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5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58508"/>
            <a:ext cx="9129315" cy="46940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009009" y="2810552"/>
            <a:ext cx="6767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Because 2 lines ACBAT and alt. int.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ang.s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are congruent, AB || EF.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9009" y="3427718"/>
            <a:ext cx="6767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Because 2 lines ACBAT and corr.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ang.s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are congruent, BE || CF.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2977" y="4042396"/>
            <a:ext cx="487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Because 2 lines ACBAT and s-s int.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ang.s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are supp., AB || EF.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9479" y="4668014"/>
            <a:ext cx="6767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Though 2 lines ACBAT, the s-s int.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ang.s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are not supp. so the segments are not parallel.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815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3779"/>
          <a:stretch/>
        </p:blipFill>
        <p:spPr>
          <a:xfrm>
            <a:off x="-1" y="658508"/>
            <a:ext cx="9129315" cy="17002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2508"/>
            <a:ext cx="8835058" cy="31827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1950749" y="4191034"/>
            <a:ext cx="6767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Because 2 lines ACBAT and alt. int.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ang.s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are congruent, BE || CF.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2977" y="2937289"/>
            <a:ext cx="487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Because 2 lines ACBAT and corr.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ang.s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are congruent, BE || CF.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2977" y="3553054"/>
            <a:ext cx="487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Because 2 lines ACBAT and s-s int.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ang.s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are supp., CD || EF.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7915" y="2323813"/>
            <a:ext cx="676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7 and 9 are not a special pair of angles.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3991" y="4831128"/>
            <a:ext cx="5497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Though 2 lines ACBAT, the alt. int.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ang.s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are not cong. so the segments are not parallel.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234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12019"/>
            <a:ext cx="9066741" cy="49127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4534685" y="3025239"/>
            <a:ext cx="232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Ang. add. post.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990717"/>
              </p:ext>
            </p:extLst>
          </p:nvPr>
        </p:nvGraphicFramePr>
        <p:xfrm>
          <a:off x="1058598" y="3656523"/>
          <a:ext cx="28162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4" imgW="1587500" imgH="177800" progId="Equation.DSMT4">
                  <p:embed/>
                </p:oleObj>
              </mc:Choice>
              <mc:Fallback>
                <p:oleObj name="Equation" r:id="rId4" imgW="15875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8598" y="3656523"/>
                        <a:ext cx="281622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1536"/>
              </p:ext>
            </p:extLst>
          </p:nvPr>
        </p:nvGraphicFramePr>
        <p:xfrm>
          <a:off x="1842492" y="3953924"/>
          <a:ext cx="2254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6" imgW="127000" imgH="177800" progId="Equation.DSMT4">
                  <p:embed/>
                </p:oleObj>
              </mc:Choice>
              <mc:Fallback>
                <p:oleObj name="Equation" r:id="rId6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2492" y="3953924"/>
                        <a:ext cx="22542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201714"/>
              </p:ext>
            </p:extLst>
          </p:nvPr>
        </p:nvGraphicFramePr>
        <p:xfrm>
          <a:off x="3230016" y="3951572"/>
          <a:ext cx="2254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8" imgW="127000" imgH="177800" progId="Equation.DSMT4">
                  <p:embed/>
                </p:oleObj>
              </mc:Choice>
              <mc:Fallback>
                <p:oleObj name="Equation" r:id="rId8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0016" y="3951572"/>
                        <a:ext cx="22542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34685" y="3901668"/>
            <a:ext cx="3144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If 2 || ACBAT, then corr.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ang.s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are cong.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601848"/>
              </p:ext>
            </p:extLst>
          </p:nvPr>
        </p:nvGraphicFramePr>
        <p:xfrm>
          <a:off x="1831975" y="4572000"/>
          <a:ext cx="2476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9" imgW="139700" imgH="177800" progId="Equation.DSMT4">
                  <p:embed/>
                </p:oleObj>
              </mc:Choice>
              <mc:Fallback>
                <p:oleObj name="Equation" r:id="rId9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1975" y="4572000"/>
                        <a:ext cx="247650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565240"/>
              </p:ext>
            </p:extLst>
          </p:nvPr>
        </p:nvGraphicFramePr>
        <p:xfrm>
          <a:off x="3254406" y="4570413"/>
          <a:ext cx="2476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11" imgW="139700" imgH="177800" progId="Equation.DSMT4">
                  <p:embed/>
                </p:oleObj>
              </mc:Choice>
              <mc:Fallback>
                <p:oleObj name="Equation" r:id="rId11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54406" y="4570413"/>
                        <a:ext cx="247650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35609" y="4520108"/>
            <a:ext cx="3144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f 2 || ACBAT, then alt. int.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ang.s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are cong.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345614"/>
              </p:ext>
            </p:extLst>
          </p:nvPr>
        </p:nvGraphicFramePr>
        <p:xfrm>
          <a:off x="1103313" y="5175250"/>
          <a:ext cx="272573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13" imgW="1536700" imgH="177800" progId="Equation.DSMT4">
                  <p:embed/>
                </p:oleObj>
              </mc:Choice>
              <mc:Fallback>
                <p:oleObj name="Equation" r:id="rId13" imgW="1536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03313" y="5175250"/>
                        <a:ext cx="2725737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35609" y="5136997"/>
            <a:ext cx="232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Substitution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815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550</TotalTime>
  <Words>211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Advantage</vt:lpstr>
      <vt:lpstr>Equation</vt:lpstr>
      <vt:lpstr>HW#9 Handout: Unit 4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HW#9 Handout: Unit 4 Review</dc:title>
  <dc:creator>Tony I Lynch</dc:creator>
  <cp:lastModifiedBy>David Leon</cp:lastModifiedBy>
  <cp:revision>11</cp:revision>
  <dcterms:created xsi:type="dcterms:W3CDTF">2015-11-01T22:09:51Z</dcterms:created>
  <dcterms:modified xsi:type="dcterms:W3CDTF">2015-11-05T03:26:13Z</dcterms:modified>
</cp:coreProperties>
</file>