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662C-250E-4C6E-88C6-D4292C31049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05D9-FBAD-481C-BDC0-BF78E91B5E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6 Review Sheet 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16-20: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parallelograms.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8600" y="2362200"/>
                <a:ext cx="2895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+5=85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62200"/>
                <a:ext cx="28956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3368"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6" y="2162307"/>
            <a:ext cx="5860929" cy="28004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87037" y="38862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+10+85=130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+95=130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7" y="3886200"/>
                <a:ext cx="2895600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3368" t="-3113" b="-2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228336" y="5105400"/>
            <a:ext cx="3324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 explanation required for these.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75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16-20: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parallelograms.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8600" y="2362200"/>
                <a:ext cx="2895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62200"/>
                <a:ext cx="28956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3368"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3028" y="50292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28" y="5029200"/>
                <a:ext cx="289560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2418" y="3688596"/>
            <a:ext cx="3324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are congruent and bisect each other.</a:t>
            </a:r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09800"/>
            <a:ext cx="4272144" cy="1940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76600" y="5306198"/>
            <a:ext cx="332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bisect each other.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9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16-20: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parallelograms.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+4=25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−8=28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3158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2418" y="3810000"/>
            <a:ext cx="332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bisect each other.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07282" y="5306197"/>
            <a:ext cx="332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bisect each other.</a:t>
            </a:r>
            <a:endParaRPr lang="en-US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28681"/>
            <a:ext cx="3810000" cy="173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16-20: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parallelograms.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11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−24=3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−6=90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=96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=48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3158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2418" y="3842327"/>
            <a:ext cx="3324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bisect angles (in a Rhombus)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07282" y="5306197"/>
            <a:ext cx="3960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are perpendicular (in a Rhombus)</a:t>
            </a:r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258291"/>
            <a:ext cx="4787426" cy="23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16-20: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parallelograms.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+30=90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1" y="2133600"/>
                <a:ext cx="2895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+9=4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+17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28" y="4766056"/>
                <a:ext cx="28956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3158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0" y="3823854"/>
            <a:ext cx="3324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diagonals perpendicular (in a Rhombus)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07282" y="5306197"/>
            <a:ext cx="396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opposite Sides are Congruent</a:t>
            </a:r>
            <a:endParaRPr lang="en-US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87" y="1981200"/>
            <a:ext cx="5704089" cy="21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7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21-22: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Trapezoids.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4632" y="19050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+5+85=180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+90=180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=90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2" y="1905000"/>
                <a:ext cx="2895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384964" y="4343400"/>
                <a:ext cx="2895600" cy="2630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7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(5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+18)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14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=5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+18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9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964" y="4343400"/>
                <a:ext cx="2895600" cy="2630464"/>
              </a:xfrm>
              <a:prstGeom prst="rect">
                <a:avLst/>
              </a:prstGeom>
              <a:blipFill rotWithShape="1">
                <a:blip r:embed="rId3"/>
                <a:stretch>
                  <a:fillRect l="-3158" t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09" y="3474660"/>
            <a:ext cx="3507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consecutive angles are supplementary along the legs of a trapezoid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4632" y="5256789"/>
            <a:ext cx="3960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the median </a:t>
            </a:r>
            <a:r>
              <a:rPr lang="en-US" b="1" dirty="0" smtClean="0"/>
              <a:t>length is equal to the average of the bases.</a:t>
            </a:r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057400"/>
            <a:ext cx="5203411" cy="216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3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990599"/>
          </a:xfrm>
        </p:spPr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21-22: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753555" cy="990600"/>
          </a:xfrm>
        </p:spPr>
        <p:txBody>
          <a:bodyPr/>
          <a:lstStyle/>
          <a:p>
            <a:r>
              <a:rPr lang="en-US" dirty="0" smtClean="0"/>
              <a:t>Write and equation and solve for each of the following Trapezoids. Explain your reasoning.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4632" y="1905000"/>
                <a:ext cx="2895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x: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+1=21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2" y="1905000"/>
                <a:ext cx="2895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3158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876800" y="4648200"/>
                <a:ext cx="2895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For 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+70=180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=110</m:t>
                      </m:r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=55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28956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3158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09" y="3607197"/>
            <a:ext cx="3507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the median bisects the legs of a trapezoid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4405" y="5258087"/>
            <a:ext cx="3960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Why: Because consecutive angles are supplementary along the legs of a trapezoid</a:t>
            </a:r>
            <a:endParaRPr lang="en-US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82" y="2026768"/>
            <a:ext cx="5302512" cy="231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1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1-5: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753555" cy="990600"/>
          </a:xfrm>
        </p:spPr>
        <p:txBody>
          <a:bodyPr/>
          <a:lstStyle/>
          <a:p>
            <a:r>
              <a:rPr lang="en-US" dirty="0" smtClean="0"/>
              <a:t>Complete with </a:t>
            </a:r>
            <a:r>
              <a:rPr lang="en-US" i="1" dirty="0" smtClean="0"/>
              <a:t>Always, Sometimes, </a:t>
            </a:r>
            <a:r>
              <a:rPr lang="en-US" dirty="0" smtClean="0"/>
              <a:t>or</a:t>
            </a:r>
            <a:r>
              <a:rPr lang="en-US" i="1" dirty="0" smtClean="0"/>
              <a:t> Never.</a:t>
            </a:r>
            <a:endParaRPr lang="en-US" i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3" y="2791691"/>
            <a:ext cx="8228956" cy="2262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6236" y="282632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1291" y="32187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2191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Always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8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2811195"/>
            <a:ext cx="9144000" cy="24314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6-9: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753555" cy="990600"/>
          </a:xfrm>
        </p:spPr>
        <p:txBody>
          <a:bodyPr/>
          <a:lstStyle/>
          <a:p>
            <a:r>
              <a:rPr lang="en-US" dirty="0" smtClean="0"/>
              <a:t>Complete each of the statements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85403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Square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586" y="3306619"/>
            <a:ext cx="150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Diagonals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821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Median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75204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Rhombus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90800"/>
            <a:ext cx="5305592" cy="31833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2590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No; The pair of opp. Sides that are congruent and parallel are not the same.</a:t>
            </a:r>
            <a:endParaRPr lang="en-US" sz="2400" b="1" dirty="0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6701339" y="2823661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6157996" y="5033461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4" y="2721017"/>
            <a:ext cx="4815049" cy="30316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5908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Yes; There is one pair of opposite sides that are both parallel and congruent.</a:t>
            </a:r>
            <a:endParaRPr lang="en-US" sz="2400" b="1" dirty="0"/>
          </a:p>
        </p:txBody>
      </p:sp>
      <p:sp>
        <p:nvSpPr>
          <p:cNvPr id="11" name="Isosceles Triangle 10"/>
          <p:cNvSpPr/>
          <p:nvPr/>
        </p:nvSpPr>
        <p:spPr>
          <a:xfrm rot="1419099">
            <a:off x="5127706" y="3641765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915152">
            <a:off x="6927483" y="3824780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9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590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Yes; </a:t>
            </a:r>
            <a:r>
              <a:rPr lang="en-US" sz="2400" b="1" dirty="0" smtClean="0"/>
              <a:t>Both pairs of opposite angles are congruent.</a:t>
            </a:r>
            <a:endParaRPr lang="en-US" sz="24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048000"/>
            <a:ext cx="5334000" cy="30765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43800" y="3581400"/>
            <a:ext cx="228600" cy="228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581400"/>
            <a:ext cx="228600" cy="228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613891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Yes; </a:t>
            </a:r>
            <a:r>
              <a:rPr lang="en-US" sz="2400" b="1" dirty="0" smtClean="0"/>
              <a:t>The diagonals bisect each other.</a:t>
            </a:r>
            <a:endParaRPr lang="en-US" sz="24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95600"/>
            <a:ext cx="5252416" cy="2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743200"/>
            <a:ext cx="4934118" cy="33873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25908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Yes; There is one pair of opposite sides that are both parallel and congruent.</a:t>
            </a:r>
            <a:endParaRPr lang="en-US" sz="2400" b="1" dirty="0"/>
          </a:p>
        </p:txBody>
      </p:sp>
      <p:sp>
        <p:nvSpPr>
          <p:cNvPr id="12" name="Isosceles Triangle 11"/>
          <p:cNvSpPr/>
          <p:nvPr/>
        </p:nvSpPr>
        <p:spPr>
          <a:xfrm>
            <a:off x="5323765" y="3515752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7162800" y="4351922"/>
            <a:ext cx="304800" cy="2962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29755" cy="1295399"/>
          </a:xfrm>
        </p:spPr>
        <p:txBody>
          <a:bodyPr/>
          <a:lstStyle/>
          <a:p>
            <a:r>
              <a:rPr lang="en-US" dirty="0" smtClean="0"/>
              <a:t>Problems 10-15: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7753555" cy="990600"/>
          </a:xfrm>
        </p:spPr>
        <p:txBody>
          <a:bodyPr/>
          <a:lstStyle/>
          <a:p>
            <a:r>
              <a:rPr lang="en-US" dirty="0" smtClean="0"/>
              <a:t>Study the markings on each figure and decide whether ABCD must be a parallelogram. Explain your reasoning.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590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No; We only know that one pair of opposite angles are congruent. </a:t>
            </a:r>
            <a:endParaRPr lang="en-US" sz="24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225" y="2819400"/>
            <a:ext cx="4927913" cy="27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152</TotalTime>
  <Words>715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Winter</vt:lpstr>
      <vt:lpstr>Unit 6 Review Sheet Answers</vt:lpstr>
      <vt:lpstr>Problems 1-5:</vt:lpstr>
      <vt:lpstr>Problems 6-9:</vt:lpstr>
      <vt:lpstr>Problems 10-15:</vt:lpstr>
      <vt:lpstr>Problems 10-15:</vt:lpstr>
      <vt:lpstr>Problems 10-15:</vt:lpstr>
      <vt:lpstr>Problems 10-15:</vt:lpstr>
      <vt:lpstr>Problems 10-15:</vt:lpstr>
      <vt:lpstr>Problems 10-15:</vt:lpstr>
      <vt:lpstr>Problems 16-20:</vt:lpstr>
      <vt:lpstr>Problems 16-20:</vt:lpstr>
      <vt:lpstr>Problems 16-20:</vt:lpstr>
      <vt:lpstr>Problems 16-20:</vt:lpstr>
      <vt:lpstr>Problems 16-20:</vt:lpstr>
      <vt:lpstr>Problems 21-22:</vt:lpstr>
      <vt:lpstr>Problems 21-22: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Review Sheet Answers</dc:title>
  <dc:creator>David Leon</dc:creator>
  <cp:lastModifiedBy>David Leon</cp:lastModifiedBy>
  <cp:revision>12</cp:revision>
  <dcterms:created xsi:type="dcterms:W3CDTF">2015-12-09T23:06:04Z</dcterms:created>
  <dcterms:modified xsi:type="dcterms:W3CDTF">2015-12-10T01:39:22Z</dcterms:modified>
</cp:coreProperties>
</file>